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03"/>
  </p:notesMasterIdLst>
  <p:sldIdLst>
    <p:sldId id="256" r:id="rId2"/>
    <p:sldId id="380" r:id="rId3"/>
    <p:sldId id="259" r:id="rId4"/>
    <p:sldId id="260" r:id="rId5"/>
    <p:sldId id="261" r:id="rId6"/>
    <p:sldId id="369" r:id="rId7"/>
    <p:sldId id="37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313" r:id="rId25"/>
    <p:sldId id="314" r:id="rId26"/>
    <p:sldId id="278" r:id="rId27"/>
    <p:sldId id="279" r:id="rId28"/>
    <p:sldId id="381" r:id="rId29"/>
    <p:sldId id="346" r:id="rId30"/>
    <p:sldId id="289" r:id="rId31"/>
    <p:sldId id="290" r:id="rId32"/>
    <p:sldId id="291" r:id="rId33"/>
    <p:sldId id="382"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6" r:id="rId47"/>
    <p:sldId id="317" r:id="rId48"/>
    <p:sldId id="383" r:id="rId49"/>
    <p:sldId id="318" r:id="rId50"/>
    <p:sldId id="319" r:id="rId51"/>
    <p:sldId id="320" r:id="rId52"/>
    <p:sldId id="321" r:id="rId53"/>
    <p:sldId id="323" r:id="rId54"/>
    <p:sldId id="322" r:id="rId55"/>
    <p:sldId id="324" r:id="rId56"/>
    <p:sldId id="325" r:id="rId57"/>
    <p:sldId id="326" r:id="rId58"/>
    <p:sldId id="327" r:id="rId59"/>
    <p:sldId id="328" r:id="rId60"/>
    <p:sldId id="329" r:id="rId61"/>
    <p:sldId id="384"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7" r:id="rId79"/>
    <p:sldId id="368" r:id="rId80"/>
    <p:sldId id="353" r:id="rId81"/>
    <p:sldId id="354" r:id="rId82"/>
    <p:sldId id="355" r:id="rId83"/>
    <p:sldId id="356" r:id="rId84"/>
    <p:sldId id="357" r:id="rId85"/>
    <p:sldId id="361" r:id="rId86"/>
    <p:sldId id="362" r:id="rId87"/>
    <p:sldId id="363" r:id="rId88"/>
    <p:sldId id="364" r:id="rId89"/>
    <p:sldId id="365" r:id="rId90"/>
    <p:sldId id="385" r:id="rId91"/>
    <p:sldId id="366" r:id="rId92"/>
    <p:sldId id="367" r:id="rId93"/>
    <p:sldId id="371" r:id="rId94"/>
    <p:sldId id="372" r:id="rId95"/>
    <p:sldId id="373" r:id="rId96"/>
    <p:sldId id="374" r:id="rId97"/>
    <p:sldId id="375" r:id="rId98"/>
    <p:sldId id="376" r:id="rId99"/>
    <p:sldId id="377" r:id="rId100"/>
    <p:sldId id="378" r:id="rId101"/>
    <p:sldId id="379"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82" d="100"/>
          <a:sy n="82" d="100"/>
        </p:scale>
        <p:origin x="6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370042-1013-47DE-BA31-84DADA617100}" type="datetimeFigureOut">
              <a:rPr lang="en-US" smtClean="0"/>
              <a:t>11-Aug-23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9EC16-F2AE-420D-AD32-80BB9F4A0533}" type="slidenum">
              <a:rPr lang="en-US" smtClean="0"/>
              <a:t>‹#›</a:t>
            </a:fld>
            <a:endParaRPr lang="en-US"/>
          </a:p>
        </p:txBody>
      </p:sp>
    </p:spTree>
    <p:extLst>
      <p:ext uri="{BB962C8B-B14F-4D97-AF65-F5344CB8AC3E}">
        <p14:creationId xmlns:p14="http://schemas.microsoft.com/office/powerpoint/2010/main" val="2559202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9EC16-F2AE-420D-AD32-80BB9F4A0533}" type="slidenum">
              <a:rPr lang="en-US" smtClean="0"/>
              <a:t>20</a:t>
            </a:fld>
            <a:endParaRPr lang="en-US"/>
          </a:p>
        </p:txBody>
      </p:sp>
    </p:spTree>
    <p:extLst>
      <p:ext uri="{BB962C8B-B14F-4D97-AF65-F5344CB8AC3E}">
        <p14:creationId xmlns:p14="http://schemas.microsoft.com/office/powerpoint/2010/main" val="1921670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186398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1720666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20CC28-361C-4D87-A445-12DD50F1554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583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577222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20CC28-361C-4D87-A445-12DD50F1554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8095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902496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3079690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2714843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DF23-AC86-4FB9-92C2-5C1D183E6CEA}"/>
              </a:ext>
            </a:extLst>
          </p:cNvPr>
          <p:cNvSpPr>
            <a:spLocks noGrp="1"/>
          </p:cNvSpPr>
          <p:nvPr>
            <p:ph type="title"/>
          </p:nvPr>
        </p:nvSpPr>
        <p:spPr>
          <a:xfrm>
            <a:off x="402167" y="228600"/>
            <a:ext cx="11387667"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E4C7BA-01C0-451B-B3E5-A2AFA0D10FE7}"/>
              </a:ext>
            </a:extLst>
          </p:cNvPr>
          <p:cNvSpPr>
            <a:spLocks noGrp="1"/>
          </p:cNvSpPr>
          <p:nvPr>
            <p:ph sz="half" idx="1"/>
          </p:nvPr>
        </p:nvSpPr>
        <p:spPr>
          <a:xfrm>
            <a:off x="402168"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AC4EC-3477-4B0B-8F1E-68B44373A0A5}"/>
              </a:ext>
            </a:extLst>
          </p:cNvPr>
          <p:cNvSpPr>
            <a:spLocks noGrp="1"/>
          </p:cNvSpPr>
          <p:nvPr>
            <p:ph sz="quarter" idx="2"/>
          </p:nvPr>
        </p:nvSpPr>
        <p:spPr>
          <a:xfrm>
            <a:off x="6197601" y="1600200"/>
            <a:ext cx="5592233" cy="217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59FC6F2-C4DE-45DE-8BA1-2D95BEF2AB22}"/>
              </a:ext>
            </a:extLst>
          </p:cNvPr>
          <p:cNvSpPr>
            <a:spLocks noGrp="1"/>
          </p:cNvSpPr>
          <p:nvPr>
            <p:ph sz="quarter" idx="3"/>
          </p:nvPr>
        </p:nvSpPr>
        <p:spPr>
          <a:xfrm>
            <a:off x="6197601" y="3925889"/>
            <a:ext cx="5592233" cy="21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F2A30F85-AAEF-463C-ACF5-468081D5065F}"/>
              </a:ext>
            </a:extLst>
          </p:cNvPr>
          <p:cNvSpPr>
            <a:spLocks noGrp="1"/>
          </p:cNvSpPr>
          <p:nvPr>
            <p:ph type="dt" sz="half" idx="10"/>
          </p:nvPr>
        </p:nvSpPr>
        <p:spPr>
          <a:xfrm>
            <a:off x="402167" y="6245225"/>
            <a:ext cx="3052233" cy="476250"/>
          </a:xfrm>
        </p:spPr>
        <p:txBody>
          <a:bodyPr/>
          <a:lstStyle>
            <a:lvl1pPr>
              <a:defRPr/>
            </a:lvl1pPr>
          </a:lstStyle>
          <a:p>
            <a:fld id="{2C6C7507-E1F1-4189-A922-75B9A01DAB74}" type="datetime1">
              <a:rPr lang="en-US" altLang="en-US"/>
              <a:pPr/>
              <a:t>11-Aug-23</a:t>
            </a:fld>
            <a:endParaRPr lang="en-US" altLang="en-US"/>
          </a:p>
        </p:txBody>
      </p:sp>
      <p:sp>
        <p:nvSpPr>
          <p:cNvPr id="7" name="Footer Placeholder 6">
            <a:extLst>
              <a:ext uri="{FF2B5EF4-FFF2-40B4-BE49-F238E27FC236}">
                <a16:creationId xmlns:a16="http://schemas.microsoft.com/office/drawing/2014/main" id="{67A3EBE3-FDB8-49EE-AC97-8DF3ED12B5A0}"/>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6B7AE2E9-DE7E-4168-909E-98342DD15F64}"/>
              </a:ext>
            </a:extLst>
          </p:cNvPr>
          <p:cNvSpPr>
            <a:spLocks noGrp="1"/>
          </p:cNvSpPr>
          <p:nvPr>
            <p:ph type="sldNum" sz="quarter" idx="12"/>
          </p:nvPr>
        </p:nvSpPr>
        <p:spPr>
          <a:xfrm>
            <a:off x="8737601" y="6245225"/>
            <a:ext cx="3052233" cy="476250"/>
          </a:xfrm>
        </p:spPr>
        <p:txBody>
          <a:bodyPr/>
          <a:lstStyle>
            <a:lvl1pPr>
              <a:defRPr/>
            </a:lvl1pPr>
          </a:lstStyle>
          <a:p>
            <a:fld id="{1FB069D9-1B38-406D-9356-AF94A26DB0B1}" type="slidenum">
              <a:rPr lang="en-US" altLang="en-US"/>
              <a:pPr/>
              <a:t>‹#›</a:t>
            </a:fld>
            <a:endParaRPr lang="en-US" altLang="en-US"/>
          </a:p>
        </p:txBody>
      </p:sp>
    </p:spTree>
    <p:extLst>
      <p:ext uri="{BB962C8B-B14F-4D97-AF65-F5344CB8AC3E}">
        <p14:creationId xmlns:p14="http://schemas.microsoft.com/office/powerpoint/2010/main" val="380308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1A81-2860-4F62-A943-867A4BC72FB9}"/>
              </a:ext>
            </a:extLst>
          </p:cNvPr>
          <p:cNvSpPr>
            <a:spLocks noGrp="1"/>
          </p:cNvSpPr>
          <p:nvPr>
            <p:ph type="title"/>
          </p:nvPr>
        </p:nvSpPr>
        <p:spPr>
          <a:xfrm>
            <a:off x="402167" y="228600"/>
            <a:ext cx="11387667"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5CFBFE-AA5D-400A-85B3-983FE1D84D2E}"/>
              </a:ext>
            </a:extLst>
          </p:cNvPr>
          <p:cNvSpPr>
            <a:spLocks noGrp="1"/>
          </p:cNvSpPr>
          <p:nvPr>
            <p:ph type="body" sz="half" idx="1"/>
          </p:nvPr>
        </p:nvSpPr>
        <p:spPr>
          <a:xfrm>
            <a:off x="402168"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4DC6C-9B45-4E49-B847-2E51A6704AFE}"/>
              </a:ext>
            </a:extLst>
          </p:cNvPr>
          <p:cNvSpPr>
            <a:spLocks noGrp="1"/>
          </p:cNvSpPr>
          <p:nvPr>
            <p:ph sz="quarter" idx="2"/>
          </p:nvPr>
        </p:nvSpPr>
        <p:spPr>
          <a:xfrm>
            <a:off x="6197601" y="1600200"/>
            <a:ext cx="5592233" cy="217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C0F0A85-6342-4C0A-AB0C-9DC2468D141B}"/>
              </a:ext>
            </a:extLst>
          </p:cNvPr>
          <p:cNvSpPr>
            <a:spLocks noGrp="1"/>
          </p:cNvSpPr>
          <p:nvPr>
            <p:ph sz="quarter" idx="3"/>
          </p:nvPr>
        </p:nvSpPr>
        <p:spPr>
          <a:xfrm>
            <a:off x="6197601" y="3925889"/>
            <a:ext cx="5592233" cy="21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E1C559D2-B1D3-4A0C-8E59-B8BDEDF53337}"/>
              </a:ext>
            </a:extLst>
          </p:cNvPr>
          <p:cNvSpPr>
            <a:spLocks noGrp="1"/>
          </p:cNvSpPr>
          <p:nvPr>
            <p:ph type="dt" sz="half" idx="10"/>
          </p:nvPr>
        </p:nvSpPr>
        <p:spPr>
          <a:xfrm>
            <a:off x="402167" y="6245225"/>
            <a:ext cx="3052233" cy="476250"/>
          </a:xfrm>
        </p:spPr>
        <p:txBody>
          <a:bodyPr/>
          <a:lstStyle>
            <a:lvl1pPr>
              <a:defRPr/>
            </a:lvl1pPr>
          </a:lstStyle>
          <a:p>
            <a:fld id="{19253007-4D78-4CFB-8233-028BB175EAFE}" type="datetime1">
              <a:rPr lang="en-US" altLang="en-US"/>
              <a:pPr/>
              <a:t>11-Aug-23</a:t>
            </a:fld>
            <a:endParaRPr lang="en-US" altLang="en-US"/>
          </a:p>
        </p:txBody>
      </p:sp>
      <p:sp>
        <p:nvSpPr>
          <p:cNvPr id="7" name="Footer Placeholder 6">
            <a:extLst>
              <a:ext uri="{FF2B5EF4-FFF2-40B4-BE49-F238E27FC236}">
                <a16:creationId xmlns:a16="http://schemas.microsoft.com/office/drawing/2014/main" id="{AA0F3C47-A03F-46CB-8B30-424AE046B96C}"/>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8468C209-6386-493B-9E72-560A31913847}"/>
              </a:ext>
            </a:extLst>
          </p:cNvPr>
          <p:cNvSpPr>
            <a:spLocks noGrp="1"/>
          </p:cNvSpPr>
          <p:nvPr>
            <p:ph type="sldNum" sz="quarter" idx="12"/>
          </p:nvPr>
        </p:nvSpPr>
        <p:spPr>
          <a:xfrm>
            <a:off x="8737601" y="6245225"/>
            <a:ext cx="3052233" cy="476250"/>
          </a:xfrm>
        </p:spPr>
        <p:txBody>
          <a:bodyPr/>
          <a:lstStyle>
            <a:lvl1pPr>
              <a:defRPr/>
            </a:lvl1pPr>
          </a:lstStyle>
          <a:p>
            <a:fld id="{3CA52883-0607-4D0B-A5D3-779BA0462C6A}" type="slidenum">
              <a:rPr lang="en-US" altLang="en-US"/>
              <a:pPr/>
              <a:t>‹#›</a:t>
            </a:fld>
            <a:endParaRPr lang="en-US" altLang="en-US"/>
          </a:p>
        </p:txBody>
      </p:sp>
    </p:spTree>
    <p:extLst>
      <p:ext uri="{BB962C8B-B14F-4D97-AF65-F5344CB8AC3E}">
        <p14:creationId xmlns:p14="http://schemas.microsoft.com/office/powerpoint/2010/main" val="225929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E7E6-7672-4757-B020-4D756BF5960B}"/>
              </a:ext>
            </a:extLst>
          </p:cNvPr>
          <p:cNvSpPr>
            <a:spLocks noGrp="1"/>
          </p:cNvSpPr>
          <p:nvPr>
            <p:ph type="title"/>
          </p:nvPr>
        </p:nvSpPr>
        <p:spPr>
          <a:xfrm>
            <a:off x="402167" y="228600"/>
            <a:ext cx="11387667" cy="114300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260C0EF1-A948-4DB0-930F-EC4DE2AB3ACD}"/>
              </a:ext>
            </a:extLst>
          </p:cNvPr>
          <p:cNvSpPr>
            <a:spLocks noGrp="1"/>
          </p:cNvSpPr>
          <p:nvPr>
            <p:ph type="tbl" idx="1"/>
          </p:nvPr>
        </p:nvSpPr>
        <p:spPr>
          <a:xfrm>
            <a:off x="402167" y="1600200"/>
            <a:ext cx="11387667" cy="4498975"/>
          </a:xfrm>
        </p:spPr>
        <p:txBody>
          <a:bodyPr/>
          <a:lstStyle/>
          <a:p>
            <a:endParaRPr lang="en-US"/>
          </a:p>
        </p:txBody>
      </p:sp>
      <p:sp>
        <p:nvSpPr>
          <p:cNvPr id="4" name="Date Placeholder 3">
            <a:extLst>
              <a:ext uri="{FF2B5EF4-FFF2-40B4-BE49-F238E27FC236}">
                <a16:creationId xmlns:a16="http://schemas.microsoft.com/office/drawing/2014/main" id="{6CD433C8-2B83-4DEC-929B-7D6D3C16DA52}"/>
              </a:ext>
            </a:extLst>
          </p:cNvPr>
          <p:cNvSpPr>
            <a:spLocks noGrp="1"/>
          </p:cNvSpPr>
          <p:nvPr>
            <p:ph type="dt" sz="half" idx="10"/>
          </p:nvPr>
        </p:nvSpPr>
        <p:spPr>
          <a:xfrm>
            <a:off x="402167" y="6245225"/>
            <a:ext cx="3052233" cy="476250"/>
          </a:xfrm>
        </p:spPr>
        <p:txBody>
          <a:bodyPr/>
          <a:lstStyle>
            <a:lvl1pPr>
              <a:defRPr/>
            </a:lvl1pPr>
          </a:lstStyle>
          <a:p>
            <a:fld id="{42289280-79A1-4BB3-81EB-6FAD17A8127A}" type="datetime1">
              <a:rPr lang="en-US" altLang="en-US"/>
              <a:pPr/>
              <a:t>11-Aug-23</a:t>
            </a:fld>
            <a:endParaRPr lang="en-US" altLang="en-US"/>
          </a:p>
        </p:txBody>
      </p:sp>
      <p:sp>
        <p:nvSpPr>
          <p:cNvPr id="5" name="Footer Placeholder 4">
            <a:extLst>
              <a:ext uri="{FF2B5EF4-FFF2-40B4-BE49-F238E27FC236}">
                <a16:creationId xmlns:a16="http://schemas.microsoft.com/office/drawing/2014/main" id="{4FF05936-FB83-464B-85A3-7BE10657A7D1}"/>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8D7A7AB-1380-4477-A676-1DDFB167B1D9}"/>
              </a:ext>
            </a:extLst>
          </p:cNvPr>
          <p:cNvSpPr>
            <a:spLocks noGrp="1"/>
          </p:cNvSpPr>
          <p:nvPr>
            <p:ph type="sldNum" sz="quarter" idx="12"/>
          </p:nvPr>
        </p:nvSpPr>
        <p:spPr>
          <a:xfrm>
            <a:off x="8737601" y="6245225"/>
            <a:ext cx="3052233" cy="476250"/>
          </a:xfrm>
        </p:spPr>
        <p:txBody>
          <a:bodyPr/>
          <a:lstStyle>
            <a:lvl1pPr>
              <a:defRPr/>
            </a:lvl1pPr>
          </a:lstStyle>
          <a:p>
            <a:fld id="{FCB14B8A-E726-4BBC-859C-FE95E60B7E9D}" type="slidenum">
              <a:rPr lang="en-US" altLang="en-US"/>
              <a:pPr/>
              <a:t>‹#›</a:t>
            </a:fld>
            <a:endParaRPr lang="en-US" altLang="en-US"/>
          </a:p>
        </p:txBody>
      </p:sp>
    </p:spTree>
    <p:extLst>
      <p:ext uri="{BB962C8B-B14F-4D97-AF65-F5344CB8AC3E}">
        <p14:creationId xmlns:p14="http://schemas.microsoft.com/office/powerpoint/2010/main" val="333203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1429950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083C-2BB6-4DA6-AAB0-FC17AA41B0BE}"/>
              </a:ext>
            </a:extLst>
          </p:cNvPr>
          <p:cNvSpPr>
            <a:spLocks noGrp="1"/>
          </p:cNvSpPr>
          <p:nvPr>
            <p:ph type="title"/>
          </p:nvPr>
        </p:nvSpPr>
        <p:spPr>
          <a:xfrm>
            <a:off x="402167" y="228600"/>
            <a:ext cx="11387667"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E2CDF7-EEC4-40CD-B410-EF4C03AEF031}"/>
              </a:ext>
            </a:extLst>
          </p:cNvPr>
          <p:cNvSpPr>
            <a:spLocks noGrp="1"/>
          </p:cNvSpPr>
          <p:nvPr>
            <p:ph type="body" sz="half" idx="1"/>
          </p:nvPr>
        </p:nvSpPr>
        <p:spPr>
          <a:xfrm>
            <a:off x="402168"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02168-6772-4F44-83BC-169A622ACCF2}"/>
              </a:ext>
            </a:extLst>
          </p:cNvPr>
          <p:cNvSpPr>
            <a:spLocks noGrp="1"/>
          </p:cNvSpPr>
          <p:nvPr>
            <p:ph sz="half" idx="2"/>
          </p:nvPr>
        </p:nvSpPr>
        <p:spPr>
          <a:xfrm>
            <a:off x="6197601"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DF1BA3-C97F-451F-B8B0-E661CB975DC4}"/>
              </a:ext>
            </a:extLst>
          </p:cNvPr>
          <p:cNvSpPr>
            <a:spLocks noGrp="1"/>
          </p:cNvSpPr>
          <p:nvPr>
            <p:ph type="dt" sz="half" idx="10"/>
          </p:nvPr>
        </p:nvSpPr>
        <p:spPr>
          <a:xfrm>
            <a:off x="402167" y="6245225"/>
            <a:ext cx="3052233" cy="476250"/>
          </a:xfrm>
        </p:spPr>
        <p:txBody>
          <a:bodyPr/>
          <a:lstStyle>
            <a:lvl1pPr>
              <a:defRPr/>
            </a:lvl1pPr>
          </a:lstStyle>
          <a:p>
            <a:r>
              <a:rPr lang="en-US" altLang="en-US"/>
              <a:t>Weeks 1 &amp; 2</a:t>
            </a:r>
          </a:p>
        </p:txBody>
      </p:sp>
      <p:sp>
        <p:nvSpPr>
          <p:cNvPr id="6" name="Footer Placeholder 5">
            <a:extLst>
              <a:ext uri="{FF2B5EF4-FFF2-40B4-BE49-F238E27FC236}">
                <a16:creationId xmlns:a16="http://schemas.microsoft.com/office/drawing/2014/main" id="{ADD4FC81-5439-4583-8503-1538217E4385}"/>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C21BCC9-467D-4F6E-84A8-8CB81DCC5F94}"/>
              </a:ext>
            </a:extLst>
          </p:cNvPr>
          <p:cNvSpPr>
            <a:spLocks noGrp="1"/>
          </p:cNvSpPr>
          <p:nvPr>
            <p:ph type="sldNum" sz="quarter" idx="12"/>
          </p:nvPr>
        </p:nvSpPr>
        <p:spPr>
          <a:xfrm>
            <a:off x="8737601" y="6245225"/>
            <a:ext cx="3052233" cy="476250"/>
          </a:xfrm>
        </p:spPr>
        <p:txBody>
          <a:bodyPr/>
          <a:lstStyle>
            <a:lvl1pPr>
              <a:defRPr/>
            </a:lvl1pPr>
          </a:lstStyle>
          <a:p>
            <a:fld id="{91599D09-D344-4643-BEDC-44FAD4B8AFA3}" type="slidenum">
              <a:rPr lang="en-US" altLang="en-US"/>
              <a:pPr/>
              <a:t>‹#›</a:t>
            </a:fld>
            <a:endParaRPr lang="en-US" altLang="en-US"/>
          </a:p>
        </p:txBody>
      </p:sp>
    </p:spTree>
    <p:extLst>
      <p:ext uri="{BB962C8B-B14F-4D97-AF65-F5344CB8AC3E}">
        <p14:creationId xmlns:p14="http://schemas.microsoft.com/office/powerpoint/2010/main" val="202124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1A967B-3129-44E5-9168-5A234D0EF5F9}" type="datetimeFigureOut">
              <a:rPr lang="en-US" smtClean="0"/>
              <a:t>11-Aug-23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416494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2825199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1A967B-3129-44E5-9168-5A234D0EF5F9}" type="datetimeFigureOut">
              <a:rPr lang="en-US" smtClean="0"/>
              <a:t>11-Aug-23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274366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A967B-3129-44E5-9168-5A234D0EF5F9}" type="datetimeFigureOut">
              <a:rPr lang="en-US" smtClean="0"/>
              <a:t>11-Aug-23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438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A967B-3129-44E5-9168-5A234D0EF5F9}" type="datetimeFigureOut">
              <a:rPr lang="en-US" smtClean="0"/>
              <a:t>11-Aug-23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390114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259256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1A967B-3129-44E5-9168-5A234D0EF5F9}" type="datetimeFigureOut">
              <a:rPr lang="en-US" smtClean="0"/>
              <a:t>11-Aug-23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F20CC28-361C-4D87-A445-12DD50F15544}" type="slidenum">
              <a:rPr lang="en-US" smtClean="0"/>
              <a:t>‹#›</a:t>
            </a:fld>
            <a:endParaRPr lang="en-US"/>
          </a:p>
        </p:txBody>
      </p:sp>
    </p:spTree>
    <p:extLst>
      <p:ext uri="{BB962C8B-B14F-4D97-AF65-F5344CB8AC3E}">
        <p14:creationId xmlns:p14="http://schemas.microsoft.com/office/powerpoint/2010/main" val="4294446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1A967B-3129-44E5-9168-5A234D0EF5F9}" type="datetimeFigureOut">
              <a:rPr lang="en-US" smtClean="0"/>
              <a:t>11-Aug-23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F20CC28-361C-4D87-A445-12DD50F15544}" type="slidenum">
              <a:rPr lang="en-US" smtClean="0"/>
              <a:t>‹#›</a:t>
            </a:fld>
            <a:endParaRPr lang="en-US"/>
          </a:p>
        </p:txBody>
      </p:sp>
    </p:spTree>
    <p:extLst>
      <p:ext uri="{BB962C8B-B14F-4D97-AF65-F5344CB8AC3E}">
        <p14:creationId xmlns:p14="http://schemas.microsoft.com/office/powerpoint/2010/main" val="34629800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1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lend_modes" TargetMode="External"/><Relationship Id="rId2" Type="http://schemas.openxmlformats.org/officeDocument/2006/relationships/hyperlink" Target="https://docs.gimp.org/en/gimp-concepts-layer-modes.html" TargetMode="External"/><Relationship Id="rId1" Type="http://schemas.openxmlformats.org/officeDocument/2006/relationships/slideLayout" Target="../slideLayouts/slideLayout2.xml"/><Relationship Id="rId4" Type="http://schemas.openxmlformats.org/officeDocument/2006/relationships/hyperlink" Target="https://es.mathworks.com/matlabcentral/fileexchange/43122-blend-ima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image" Target="../media/image42.wmf"/></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46.w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52.wmf"/><Relationship Id="rId2" Type="http://schemas.openxmlformats.org/officeDocument/2006/relationships/image" Target="../media/image47.png"/><Relationship Id="rId1" Type="http://schemas.openxmlformats.org/officeDocument/2006/relationships/slideLayout" Target="../slideLayouts/slideLayout17.xml"/><Relationship Id="rId6" Type="http://schemas.openxmlformats.org/officeDocument/2006/relationships/image" Target="../media/image49.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5.bin"/><Relationship Id="rId1" Type="http://schemas.openxmlformats.org/officeDocument/2006/relationships/slideLayout" Target="../slideLayouts/slideLayout18.xml"/><Relationship Id="rId6" Type="http://schemas.openxmlformats.org/officeDocument/2006/relationships/oleObject" Target="../embeddings/oleObject17.bin"/><Relationship Id="rId5" Type="http://schemas.openxmlformats.org/officeDocument/2006/relationships/image" Target="../media/image56.w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63.wmf"/><Relationship Id="rId18" Type="http://schemas.openxmlformats.org/officeDocument/2006/relationships/oleObject" Target="../embeddings/oleObject25.bin"/><Relationship Id="rId3" Type="http://schemas.openxmlformats.org/officeDocument/2006/relationships/image" Target="../media/image58.png"/><Relationship Id="rId21" Type="http://schemas.openxmlformats.org/officeDocument/2006/relationships/image" Target="../media/image67.wmf"/><Relationship Id="rId7" Type="http://schemas.openxmlformats.org/officeDocument/2006/relationships/image" Target="../media/image60.wmf"/><Relationship Id="rId12" Type="http://schemas.openxmlformats.org/officeDocument/2006/relationships/oleObject" Target="../embeddings/oleObject22.bin"/><Relationship Id="rId17" Type="http://schemas.openxmlformats.org/officeDocument/2006/relationships/image" Target="../media/image65.wmf"/><Relationship Id="rId25" Type="http://schemas.openxmlformats.org/officeDocument/2006/relationships/image" Target="../media/image69.wmf"/><Relationship Id="rId2" Type="http://schemas.openxmlformats.org/officeDocument/2006/relationships/image" Target="../media/image47.png"/><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slideLayout" Target="../slideLayouts/slideLayout17.xml"/><Relationship Id="rId6" Type="http://schemas.openxmlformats.org/officeDocument/2006/relationships/oleObject" Target="../embeddings/oleObject19.bin"/><Relationship Id="rId11" Type="http://schemas.openxmlformats.org/officeDocument/2006/relationships/image" Target="../media/image62.wmf"/><Relationship Id="rId24" Type="http://schemas.openxmlformats.org/officeDocument/2006/relationships/oleObject" Target="../embeddings/oleObject28.bin"/><Relationship Id="rId5" Type="http://schemas.openxmlformats.org/officeDocument/2006/relationships/image" Target="../media/image59.wmf"/><Relationship Id="rId15" Type="http://schemas.openxmlformats.org/officeDocument/2006/relationships/image" Target="../media/image64.wmf"/><Relationship Id="rId23" Type="http://schemas.openxmlformats.org/officeDocument/2006/relationships/image" Target="../media/image68.wmf"/><Relationship Id="rId10" Type="http://schemas.openxmlformats.org/officeDocument/2006/relationships/oleObject" Target="../embeddings/oleObject21.bin"/><Relationship Id="rId19" Type="http://schemas.openxmlformats.org/officeDocument/2006/relationships/image" Target="../media/image66.wmf"/><Relationship Id="rId4" Type="http://schemas.openxmlformats.org/officeDocument/2006/relationships/oleObject" Target="../embeddings/oleObject18.bin"/><Relationship Id="rId9" Type="http://schemas.openxmlformats.org/officeDocument/2006/relationships/image" Target="../media/image61.wmf"/><Relationship Id="rId14" Type="http://schemas.openxmlformats.org/officeDocument/2006/relationships/oleObject" Target="../embeddings/oleObject23.bin"/><Relationship Id="rId22" Type="http://schemas.openxmlformats.org/officeDocument/2006/relationships/oleObject" Target="../embeddings/oleObject27.bin"/></Relationships>
</file>

<file path=ppt/slides/_rels/slide37.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64.wmf"/><Relationship Id="rId18" Type="http://schemas.openxmlformats.org/officeDocument/2006/relationships/oleObject" Target="../embeddings/oleObject37.bin"/><Relationship Id="rId3" Type="http://schemas.openxmlformats.org/officeDocument/2006/relationships/image" Target="../media/image59.wmf"/><Relationship Id="rId21" Type="http://schemas.openxmlformats.org/officeDocument/2006/relationships/image" Target="../media/image68.wmf"/><Relationship Id="rId7" Type="http://schemas.openxmlformats.org/officeDocument/2006/relationships/image" Target="../media/image61.wmf"/><Relationship Id="rId12" Type="http://schemas.openxmlformats.org/officeDocument/2006/relationships/oleObject" Target="../embeddings/oleObject34.bin"/><Relationship Id="rId17" Type="http://schemas.openxmlformats.org/officeDocument/2006/relationships/image" Target="../media/image66.wmf"/><Relationship Id="rId2" Type="http://schemas.openxmlformats.org/officeDocument/2006/relationships/oleObject" Target="../embeddings/oleObject29.bin"/><Relationship Id="rId16" Type="http://schemas.openxmlformats.org/officeDocument/2006/relationships/oleObject" Target="../embeddings/oleObject36.bin"/><Relationship Id="rId20" Type="http://schemas.openxmlformats.org/officeDocument/2006/relationships/oleObject" Target="../embeddings/oleObject38.bin"/><Relationship Id="rId1" Type="http://schemas.openxmlformats.org/officeDocument/2006/relationships/slideLayout" Target="../slideLayouts/slideLayout17.xml"/><Relationship Id="rId6" Type="http://schemas.openxmlformats.org/officeDocument/2006/relationships/oleObject" Target="../embeddings/oleObject31.bin"/><Relationship Id="rId11" Type="http://schemas.openxmlformats.org/officeDocument/2006/relationships/image" Target="../media/image63.wmf"/><Relationship Id="rId24" Type="http://schemas.openxmlformats.org/officeDocument/2006/relationships/image" Target="../media/image72.wmf"/><Relationship Id="rId5" Type="http://schemas.openxmlformats.org/officeDocument/2006/relationships/image" Target="../media/image60.wmf"/><Relationship Id="rId15" Type="http://schemas.openxmlformats.org/officeDocument/2006/relationships/image" Target="../media/image65.wmf"/><Relationship Id="rId23" Type="http://schemas.openxmlformats.org/officeDocument/2006/relationships/image" Target="../media/image69.wmf"/><Relationship Id="rId10" Type="http://schemas.openxmlformats.org/officeDocument/2006/relationships/oleObject" Target="../embeddings/oleObject33.bin"/><Relationship Id="rId19" Type="http://schemas.openxmlformats.org/officeDocument/2006/relationships/image" Target="../media/image67.wmf"/><Relationship Id="rId4" Type="http://schemas.openxmlformats.org/officeDocument/2006/relationships/oleObject" Target="../embeddings/oleObject30.bin"/><Relationship Id="rId9" Type="http://schemas.openxmlformats.org/officeDocument/2006/relationships/image" Target="../media/image62.wmf"/><Relationship Id="rId14" Type="http://schemas.openxmlformats.org/officeDocument/2006/relationships/oleObject" Target="../embeddings/oleObject35.bin"/><Relationship Id="rId22" Type="http://schemas.openxmlformats.org/officeDocument/2006/relationships/oleObject" Target="../embeddings/oleObject39.bin"/></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40.bin"/><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oleObject" Target="../embeddings/oleObject41.bin"/><Relationship Id="rId4" Type="http://schemas.openxmlformats.org/officeDocument/2006/relationships/image" Target="../media/image72.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42.bin"/><Relationship Id="rId1" Type="http://schemas.openxmlformats.org/officeDocument/2006/relationships/slideLayout" Target="../slideLayouts/slideLayout2.xml"/><Relationship Id="rId4" Type="http://schemas.openxmlformats.org/officeDocument/2006/relationships/hyperlink" Target="https://automaticaddison.com/difference-between-histogram-equalization-and-histogram-match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43.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44.bin"/><Relationship Id="rId1" Type="http://schemas.openxmlformats.org/officeDocument/2006/relationships/slideLayout" Target="../slideLayouts/slideLayout2.xml"/><Relationship Id="rId5" Type="http://schemas.openxmlformats.org/officeDocument/2006/relationships/image" Target="../media/image87.wmf"/><Relationship Id="rId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83.png"/><Relationship Id="rId2"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47.bin"/></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48.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49.bin"/><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oleObject" Target="../embeddings/oleObject50.bin"/></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106.wmf"/><Relationship Id="rId7" Type="http://schemas.openxmlformats.org/officeDocument/2006/relationships/image" Target="../media/image108.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3.bin"/><Relationship Id="rId5" Type="http://schemas.openxmlformats.org/officeDocument/2006/relationships/image" Target="../media/image107.wmf"/><Relationship Id="rId4" Type="http://schemas.openxmlformats.org/officeDocument/2006/relationships/oleObject" Target="../embeddings/oleObject52.bin"/><Relationship Id="rId9" Type="http://schemas.openxmlformats.org/officeDocument/2006/relationships/image" Target="../media/image109.wmf"/></Relationships>
</file>

<file path=ppt/slides/_rels/slide64.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55.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slideLayout" Target="../slideLayouts/slideLayout2.xml"/><Relationship Id="rId5" Type="http://schemas.openxmlformats.org/officeDocument/2006/relationships/image" Target="../media/image116.wmf"/><Relationship Id="rId4" Type="http://schemas.openxmlformats.org/officeDocument/2006/relationships/oleObject" Target="../embeddings/oleObject57.bin"/></Relationships>
</file>

<file path=ppt/slides/_rels/slide6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58.bin"/><Relationship Id="rId1" Type="http://schemas.openxmlformats.org/officeDocument/2006/relationships/slideLayout" Target="../slideLayouts/slideLayout2.xml"/><Relationship Id="rId5" Type="http://schemas.openxmlformats.org/officeDocument/2006/relationships/image" Target="../media/image122.wmf"/><Relationship Id="rId4" Type="http://schemas.openxmlformats.org/officeDocument/2006/relationships/oleObject" Target="../embeddings/oleObject59.bin"/></Relationships>
</file>

<file path=ppt/slides/_rels/slide72.xml.rels><?xml version="1.0" encoding="UTF-8" standalone="yes"?>
<Relationships xmlns="http://schemas.openxmlformats.org/package/2006/relationships"><Relationship Id="rId3" Type="http://schemas.openxmlformats.org/officeDocument/2006/relationships/image" Target="../media/image122.wmf"/><Relationship Id="rId7" Type="http://schemas.openxmlformats.org/officeDocument/2006/relationships/image" Target="../media/image124.wmf"/><Relationship Id="rId2" Type="http://schemas.openxmlformats.org/officeDocument/2006/relationships/oleObject" Target="../embeddings/oleObject60.bin"/><Relationship Id="rId1" Type="http://schemas.openxmlformats.org/officeDocument/2006/relationships/slideLayout" Target="../slideLayouts/slideLayout19.xml"/><Relationship Id="rId6" Type="http://schemas.openxmlformats.org/officeDocument/2006/relationships/oleObject" Target="../embeddings/oleObject62.bin"/><Relationship Id="rId5" Type="http://schemas.openxmlformats.org/officeDocument/2006/relationships/image" Target="../media/image123.wmf"/><Relationship Id="rId4" Type="http://schemas.openxmlformats.org/officeDocument/2006/relationships/oleObject" Target="../embeddings/oleObject61.bin"/></Relationships>
</file>

<file path=ppt/slides/_rels/slide73.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63.bin"/><Relationship Id="rId1" Type="http://schemas.openxmlformats.org/officeDocument/2006/relationships/slideLayout" Target="../slideLayouts/slideLayout19.xml"/><Relationship Id="rId5" Type="http://schemas.openxmlformats.org/officeDocument/2006/relationships/image" Target="../media/image126.wmf"/><Relationship Id="rId4" Type="http://schemas.openxmlformats.org/officeDocument/2006/relationships/oleObject" Target="../embeddings/oleObject64.bin"/></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27.png"/><Relationship Id="rId1" Type="http://schemas.openxmlformats.org/officeDocument/2006/relationships/slideLayout" Target="../slideLayouts/slideLayout19.xml"/><Relationship Id="rId4" Type="http://schemas.openxmlformats.org/officeDocument/2006/relationships/image" Target="../media/image132.wmf"/></Relationships>
</file>

<file path=ppt/slides/_rels/slide77.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19.xml"/><Relationship Id="rId6" Type="http://schemas.openxmlformats.org/officeDocument/2006/relationships/image" Target="../media/image139.gif"/><Relationship Id="rId5" Type="http://schemas.openxmlformats.org/officeDocument/2006/relationships/image" Target="../media/image138.gif"/><Relationship Id="rId4" Type="http://schemas.openxmlformats.org/officeDocument/2006/relationships/image" Target="../media/image137.gif"/></Relationships>
</file>

<file path=ppt/slides/_rels/slide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oleObject" Target="../embeddings/oleObject65.bin"/><Relationship Id="rId1" Type="http://schemas.openxmlformats.org/officeDocument/2006/relationships/slideLayout" Target="../slideLayouts/slideLayout20.xml"/><Relationship Id="rId5" Type="http://schemas.openxmlformats.org/officeDocument/2006/relationships/image" Target="../media/image143.wmf"/><Relationship Id="rId4" Type="http://schemas.openxmlformats.org/officeDocument/2006/relationships/oleObject" Target="../embeddings/oleObject66.bin"/></Relationships>
</file>

<file path=ppt/slides/_rels/slide82.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oleObject" Target="../embeddings/oleObject67.bin"/><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9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68.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Color" TargetMode="External"/><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hyperlink" Target="https://en.wikipedia.org/wiki/Digital_data" TargetMode="External"/><Relationship Id="rId4" Type="http://schemas.openxmlformats.org/officeDocument/2006/relationships/hyperlink" Target="https://en.wikipedia.org/wiki/Analog_signa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hyperlink" Target="https://en.wikipedia.org/wiki/Chrominance" TargetMode="External"/><Relationship Id="rId2" Type="http://schemas.openxmlformats.org/officeDocument/2006/relationships/hyperlink" Target="https://en.wikipedia.org/wiki/Luma_(video)" TargetMode="Externa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79DF-4F67-44DD-AD23-5E934EC76E03}"/>
              </a:ext>
            </a:extLst>
          </p:cNvPr>
          <p:cNvSpPr>
            <a:spLocks noGrp="1"/>
          </p:cNvSpPr>
          <p:nvPr>
            <p:ph type="ctrTitle"/>
          </p:nvPr>
        </p:nvSpPr>
        <p:spPr>
          <a:xfrm>
            <a:off x="1655975" y="1961349"/>
            <a:ext cx="9144000" cy="2387600"/>
          </a:xfrm>
        </p:spPr>
        <p:txBody>
          <a:bodyPr/>
          <a:lstStyle/>
          <a:p>
            <a:r>
              <a:rPr lang="en-US" altLang="en-US" dirty="0"/>
              <a:t>Intensity Transformation and Spatial Filtering</a:t>
            </a:r>
            <a:endParaRPr lang="en-US" dirty="0"/>
          </a:p>
        </p:txBody>
      </p:sp>
    </p:spTree>
    <p:extLst>
      <p:ext uri="{BB962C8B-B14F-4D97-AF65-F5344CB8AC3E}">
        <p14:creationId xmlns:p14="http://schemas.microsoft.com/office/powerpoint/2010/main" val="2251043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0F11F6BF-6679-42A5-802F-33CA57469F87}"/>
              </a:ext>
            </a:extLst>
          </p:cNvPr>
          <p:cNvSpPr>
            <a:spLocks noGrp="1" noRot="1" noChangeArrowheads="1"/>
          </p:cNvSpPr>
          <p:nvPr>
            <p:ph type="title"/>
          </p:nvPr>
        </p:nvSpPr>
        <p:spPr/>
        <p:txBody>
          <a:bodyPr/>
          <a:lstStyle/>
          <a:p>
            <a:r>
              <a:rPr lang="en-US" altLang="en-US" sz="3200"/>
              <a:t>Example: Image Negatives</a:t>
            </a:r>
          </a:p>
        </p:txBody>
      </p:sp>
      <p:sp>
        <p:nvSpPr>
          <p:cNvPr id="10" name="Date Placeholder 3">
            <a:extLst>
              <a:ext uri="{FF2B5EF4-FFF2-40B4-BE49-F238E27FC236}">
                <a16:creationId xmlns:a16="http://schemas.microsoft.com/office/drawing/2014/main" id="{189CFFB9-AE92-431F-9F47-DD0410CF33D1}"/>
              </a:ext>
            </a:extLst>
          </p:cNvPr>
          <p:cNvSpPr>
            <a:spLocks noGrp="1"/>
          </p:cNvSpPr>
          <p:nvPr>
            <p:ph type="dt" sz="half" idx="10"/>
          </p:nvPr>
        </p:nvSpPr>
        <p:spPr/>
        <p:txBody>
          <a:bodyPr/>
          <a:lstStyle/>
          <a:p>
            <a:fld id="{2EC5CFED-2086-46BB-BCCD-1373532D043A}" type="datetime1">
              <a:rPr lang="en-US" altLang="en-US"/>
              <a:pPr/>
              <a:t>11-Aug-23</a:t>
            </a:fld>
            <a:endParaRPr lang="en-US" altLang="en-US"/>
          </a:p>
        </p:txBody>
      </p:sp>
      <p:sp>
        <p:nvSpPr>
          <p:cNvPr id="11" name="Slide Number Placeholder 5">
            <a:extLst>
              <a:ext uri="{FF2B5EF4-FFF2-40B4-BE49-F238E27FC236}">
                <a16:creationId xmlns:a16="http://schemas.microsoft.com/office/drawing/2014/main" id="{4AF37635-FBAB-439F-AD89-E046E4E72EB1}"/>
              </a:ext>
            </a:extLst>
          </p:cNvPr>
          <p:cNvSpPr>
            <a:spLocks noGrp="1"/>
          </p:cNvSpPr>
          <p:nvPr>
            <p:ph type="sldNum" sz="quarter" idx="12"/>
          </p:nvPr>
        </p:nvSpPr>
        <p:spPr/>
        <p:txBody>
          <a:bodyPr/>
          <a:lstStyle/>
          <a:p>
            <a:fld id="{32EA017A-BA39-4CFE-B84F-9D6C3419449A}" type="slidenum">
              <a:rPr lang="en-US" altLang="en-US"/>
              <a:pPr/>
              <a:t>10</a:t>
            </a:fld>
            <a:endParaRPr lang="en-US" altLang="en-US"/>
          </a:p>
        </p:txBody>
      </p:sp>
      <p:pic>
        <p:nvPicPr>
          <p:cNvPr id="27650" name="Picture 2" descr="Gray Level Transformation">
            <a:extLst>
              <a:ext uri="{FF2B5EF4-FFF2-40B4-BE49-F238E27FC236}">
                <a16:creationId xmlns:a16="http://schemas.microsoft.com/office/drawing/2014/main" id="{1D001E60-86EA-4BE8-ACB1-0F242D7BE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473" y="1467502"/>
            <a:ext cx="4666527" cy="456563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Gray Level Transformation">
            <a:extLst>
              <a:ext uri="{FF2B5EF4-FFF2-40B4-BE49-F238E27FC236}">
                <a16:creationId xmlns:a16="http://schemas.microsoft.com/office/drawing/2014/main" id="{EE03776A-3E73-4A14-A515-E47C060FD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99" y="1548894"/>
            <a:ext cx="4508477" cy="4484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3394-BE47-4707-9AB4-51316E607290}"/>
              </a:ext>
            </a:extLst>
          </p:cNvPr>
          <p:cNvSpPr>
            <a:spLocks noGrp="1"/>
          </p:cNvSpPr>
          <p:nvPr>
            <p:ph type="title"/>
          </p:nvPr>
        </p:nvSpPr>
        <p:spPr/>
        <p:txBody>
          <a:bodyPr/>
          <a:lstStyle/>
          <a:p>
            <a:r>
              <a:rPr lang="en-US" dirty="0"/>
              <a:t>Periodic noise </a:t>
            </a:r>
            <a:br>
              <a:rPr lang="en-US" dirty="0"/>
            </a:br>
            <a:endParaRPr lang="en-US" dirty="0"/>
          </a:p>
        </p:txBody>
      </p:sp>
      <p:sp>
        <p:nvSpPr>
          <p:cNvPr id="3" name="Content Placeholder 2">
            <a:extLst>
              <a:ext uri="{FF2B5EF4-FFF2-40B4-BE49-F238E27FC236}">
                <a16:creationId xmlns:a16="http://schemas.microsoft.com/office/drawing/2014/main" id="{D86F1B69-6B0B-412F-9101-30F0432699F2}"/>
              </a:ext>
            </a:extLst>
          </p:cNvPr>
          <p:cNvSpPr>
            <a:spLocks noGrp="1"/>
          </p:cNvSpPr>
          <p:nvPr>
            <p:ph idx="1"/>
          </p:nvPr>
        </p:nvSpPr>
        <p:spPr>
          <a:xfrm>
            <a:off x="1870755" y="1540189"/>
            <a:ext cx="8915400" cy="3777622"/>
          </a:xfrm>
        </p:spPr>
        <p:txBody>
          <a:bodyPr/>
          <a:lstStyle/>
          <a:p>
            <a:r>
              <a:rPr lang="en-US" dirty="0">
                <a:solidFill>
                  <a:srgbClr val="242021"/>
                </a:solidFill>
                <a:latin typeface="PalatinoLinotype-Roman"/>
              </a:rPr>
              <a:t>If the image signal is subject to a periodic, rather than a random disturbance, we might obtain an image corrupted by periodic noise. </a:t>
            </a:r>
          </a:p>
          <a:p>
            <a:r>
              <a:rPr lang="en-US" dirty="0">
                <a:solidFill>
                  <a:srgbClr val="242021"/>
                </a:solidFill>
                <a:latin typeface="PalatinoLinotype-Roman"/>
              </a:rPr>
              <a:t>The effect is of bars over the image. </a:t>
            </a:r>
            <a:br>
              <a:rPr lang="en-US" dirty="0"/>
            </a:br>
            <a:endParaRPr lang="en-US" dirty="0"/>
          </a:p>
        </p:txBody>
      </p:sp>
      <p:pic>
        <p:nvPicPr>
          <p:cNvPr id="5" name="Picture 4">
            <a:extLst>
              <a:ext uri="{FF2B5EF4-FFF2-40B4-BE49-F238E27FC236}">
                <a16:creationId xmlns:a16="http://schemas.microsoft.com/office/drawing/2014/main" id="{1D6EE1B2-C061-4554-BDA0-DD42EDCED796}"/>
              </a:ext>
            </a:extLst>
          </p:cNvPr>
          <p:cNvPicPr>
            <a:picLocks noChangeAspect="1"/>
          </p:cNvPicPr>
          <p:nvPr/>
        </p:nvPicPr>
        <p:blipFill>
          <a:blip r:embed="rId2"/>
          <a:stretch>
            <a:fillRect/>
          </a:stretch>
        </p:blipFill>
        <p:spPr>
          <a:xfrm>
            <a:off x="4513197" y="2932534"/>
            <a:ext cx="2867025" cy="2933700"/>
          </a:xfrm>
          <a:prstGeom prst="rect">
            <a:avLst/>
          </a:prstGeom>
        </p:spPr>
      </p:pic>
    </p:spTree>
    <p:extLst>
      <p:ext uri="{BB962C8B-B14F-4D97-AF65-F5344CB8AC3E}">
        <p14:creationId xmlns:p14="http://schemas.microsoft.com/office/powerpoint/2010/main" val="13486661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AE51-E286-4EFA-BEBD-8B7598B9B08B}"/>
              </a:ext>
            </a:extLst>
          </p:cNvPr>
          <p:cNvSpPr>
            <a:spLocks noGrp="1"/>
          </p:cNvSpPr>
          <p:nvPr>
            <p:ph type="title"/>
          </p:nvPr>
        </p:nvSpPr>
        <p:spPr/>
        <p:txBody>
          <a:bodyPr/>
          <a:lstStyle/>
          <a:p>
            <a:r>
              <a:rPr lang="en-US" dirty="0"/>
              <a:t>Noise cleaning/removal</a:t>
            </a:r>
          </a:p>
        </p:txBody>
      </p:sp>
      <p:sp>
        <p:nvSpPr>
          <p:cNvPr id="3" name="Content Placeholder 2">
            <a:extLst>
              <a:ext uri="{FF2B5EF4-FFF2-40B4-BE49-F238E27FC236}">
                <a16:creationId xmlns:a16="http://schemas.microsoft.com/office/drawing/2014/main" id="{8A84872C-0E51-43C7-B6FB-7B6F86DCF368}"/>
              </a:ext>
            </a:extLst>
          </p:cNvPr>
          <p:cNvSpPr>
            <a:spLocks noGrp="1"/>
          </p:cNvSpPr>
          <p:nvPr>
            <p:ph idx="1"/>
          </p:nvPr>
        </p:nvSpPr>
        <p:spPr>
          <a:xfrm>
            <a:off x="1061210" y="1403676"/>
            <a:ext cx="9353971" cy="4444482"/>
          </a:xfrm>
        </p:spPr>
        <p:txBody>
          <a:bodyPr>
            <a:normAutofit fontScale="70000" lnSpcReduction="20000"/>
          </a:bodyPr>
          <a:lstStyle/>
          <a:p>
            <a:r>
              <a:rPr lang="en-US" sz="2600" dirty="0">
                <a:solidFill>
                  <a:srgbClr val="242021"/>
                </a:solidFill>
                <a:latin typeface="PalatinoLinotype-Roman"/>
              </a:rPr>
              <a:t>Average filtering</a:t>
            </a:r>
          </a:p>
          <a:p>
            <a:r>
              <a:rPr lang="en-US" sz="2600" dirty="0">
                <a:solidFill>
                  <a:srgbClr val="242021"/>
                </a:solidFill>
                <a:latin typeface="PalatinoLinotype-Roman"/>
              </a:rPr>
              <a:t>Median filtering </a:t>
            </a:r>
          </a:p>
          <a:p>
            <a:r>
              <a:rPr lang="en-US" sz="2600" dirty="0">
                <a:solidFill>
                  <a:srgbClr val="242021"/>
                </a:solidFill>
                <a:latin typeface="PalatinoLinotype-Roman"/>
              </a:rPr>
              <a:t>Rank-order filtering</a:t>
            </a:r>
          </a:p>
          <a:p>
            <a:pPr lvl="1"/>
            <a:r>
              <a:rPr lang="en-US" sz="2400" dirty="0">
                <a:solidFill>
                  <a:srgbClr val="242021"/>
                </a:solidFill>
                <a:latin typeface="PalatinoLinotype-Roman"/>
              </a:rPr>
              <a:t>Rather than take the median of a set, we order the set and take the -</a:t>
            </a:r>
            <a:r>
              <a:rPr lang="en-US" sz="2400" dirty="0" err="1">
                <a:solidFill>
                  <a:srgbClr val="242021"/>
                </a:solidFill>
                <a:latin typeface="PalatinoLinotype-Roman"/>
              </a:rPr>
              <a:t>th</a:t>
            </a:r>
            <a:r>
              <a:rPr lang="en-US" sz="2400" dirty="0">
                <a:solidFill>
                  <a:srgbClr val="242021"/>
                </a:solidFill>
                <a:latin typeface="PalatinoLinotype-Roman"/>
              </a:rPr>
              <a:t> value, for some predetermined value of . </a:t>
            </a:r>
          </a:p>
          <a:p>
            <a:r>
              <a:rPr lang="en-US" sz="2600" dirty="0">
                <a:solidFill>
                  <a:srgbClr val="242021"/>
                </a:solidFill>
                <a:latin typeface="PalatinoLinotype-Roman"/>
              </a:rPr>
              <a:t>Outlier method </a:t>
            </a:r>
          </a:p>
          <a:p>
            <a:endParaRPr lang="en-US" sz="2600" dirty="0">
              <a:solidFill>
                <a:srgbClr val="242021"/>
              </a:solidFill>
              <a:latin typeface="PalatinoLinotype-Roman"/>
            </a:endParaRPr>
          </a:p>
          <a:p>
            <a:endParaRPr lang="en-US" sz="2600" dirty="0">
              <a:solidFill>
                <a:srgbClr val="242021"/>
              </a:solidFill>
              <a:latin typeface="PalatinoLinotype-Roman"/>
            </a:endParaRPr>
          </a:p>
          <a:p>
            <a:endParaRPr lang="en-US" sz="2600" dirty="0">
              <a:solidFill>
                <a:srgbClr val="242021"/>
              </a:solidFill>
              <a:latin typeface="PalatinoLinotype-Roman"/>
            </a:endParaRPr>
          </a:p>
          <a:p>
            <a:endParaRPr lang="en-US" sz="2600" dirty="0">
              <a:solidFill>
                <a:srgbClr val="242021"/>
              </a:solidFill>
              <a:latin typeface="PalatinoLinotype-Roman"/>
            </a:endParaRPr>
          </a:p>
          <a:p>
            <a:r>
              <a:rPr lang="en-US" sz="2600" dirty="0">
                <a:solidFill>
                  <a:srgbClr val="242021"/>
                </a:solidFill>
                <a:latin typeface="PalatinoLinotype-Roman"/>
              </a:rPr>
              <a:t>Image averaging</a:t>
            </a:r>
            <a:br>
              <a:rPr lang="en-US" sz="2600" dirty="0">
                <a:solidFill>
                  <a:srgbClr val="242021"/>
                </a:solidFill>
                <a:latin typeface="PalatinoLinotype-Roman"/>
              </a:rPr>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F120E32D-31EA-43EB-89F0-054B8C4AC9F0}"/>
              </a:ext>
            </a:extLst>
          </p:cNvPr>
          <p:cNvPicPr>
            <a:picLocks noChangeAspect="1"/>
          </p:cNvPicPr>
          <p:nvPr/>
        </p:nvPicPr>
        <p:blipFill>
          <a:blip r:embed="rId2"/>
          <a:stretch>
            <a:fillRect/>
          </a:stretch>
        </p:blipFill>
        <p:spPr>
          <a:xfrm>
            <a:off x="1982722" y="3292347"/>
            <a:ext cx="7305675" cy="1362075"/>
          </a:xfrm>
          <a:prstGeom prst="rect">
            <a:avLst/>
          </a:prstGeom>
        </p:spPr>
      </p:pic>
      <p:pic>
        <p:nvPicPr>
          <p:cNvPr id="9" name="Picture 8">
            <a:extLst>
              <a:ext uri="{FF2B5EF4-FFF2-40B4-BE49-F238E27FC236}">
                <a16:creationId xmlns:a16="http://schemas.microsoft.com/office/drawing/2014/main" id="{F0E46B26-6BAF-442F-BC11-1C9D2A3FC473}"/>
              </a:ext>
            </a:extLst>
          </p:cNvPr>
          <p:cNvPicPr>
            <a:picLocks noChangeAspect="1"/>
          </p:cNvPicPr>
          <p:nvPr/>
        </p:nvPicPr>
        <p:blipFill>
          <a:blip r:embed="rId3"/>
          <a:stretch>
            <a:fillRect/>
          </a:stretch>
        </p:blipFill>
        <p:spPr>
          <a:xfrm>
            <a:off x="3377682" y="4654422"/>
            <a:ext cx="3213521" cy="2144787"/>
          </a:xfrm>
          <a:prstGeom prst="rect">
            <a:avLst/>
          </a:prstGeom>
        </p:spPr>
      </p:pic>
    </p:spTree>
    <p:extLst>
      <p:ext uri="{BB962C8B-B14F-4D97-AF65-F5344CB8AC3E}">
        <p14:creationId xmlns:p14="http://schemas.microsoft.com/office/powerpoint/2010/main" val="52557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3BF1C11F-905C-490E-AC65-8E2E50DF226A}"/>
              </a:ext>
            </a:extLst>
          </p:cNvPr>
          <p:cNvSpPr>
            <a:spLocks noGrp="1" noRot="1" noChangeArrowheads="1"/>
          </p:cNvSpPr>
          <p:nvPr>
            <p:ph type="title"/>
          </p:nvPr>
        </p:nvSpPr>
        <p:spPr/>
        <p:txBody>
          <a:bodyPr/>
          <a:lstStyle/>
          <a:p>
            <a:r>
              <a:rPr lang="en-US" altLang="en-US" sz="3200"/>
              <a:t>Log Transformations</a:t>
            </a:r>
          </a:p>
        </p:txBody>
      </p:sp>
      <p:sp>
        <p:nvSpPr>
          <p:cNvPr id="6" name="Date Placeholder 3">
            <a:extLst>
              <a:ext uri="{FF2B5EF4-FFF2-40B4-BE49-F238E27FC236}">
                <a16:creationId xmlns:a16="http://schemas.microsoft.com/office/drawing/2014/main" id="{CBE3F405-05C0-4CC2-A38A-A951209D4E6F}"/>
              </a:ext>
            </a:extLst>
          </p:cNvPr>
          <p:cNvSpPr>
            <a:spLocks noGrp="1"/>
          </p:cNvSpPr>
          <p:nvPr>
            <p:ph type="dt" sz="half" idx="10"/>
          </p:nvPr>
        </p:nvSpPr>
        <p:spPr/>
        <p:txBody>
          <a:bodyPr/>
          <a:lstStyle/>
          <a:p>
            <a:fld id="{4C4E5015-551B-4A89-97AD-E85D843883F0}"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734FCF10-7402-4667-B6F2-1F87E9081BE9}"/>
              </a:ext>
            </a:extLst>
          </p:cNvPr>
          <p:cNvSpPr>
            <a:spLocks noGrp="1"/>
          </p:cNvSpPr>
          <p:nvPr>
            <p:ph type="sldNum" sz="quarter" idx="12"/>
          </p:nvPr>
        </p:nvSpPr>
        <p:spPr/>
        <p:txBody>
          <a:bodyPr/>
          <a:lstStyle/>
          <a:p>
            <a:fld id="{F3ED72C5-4663-43C1-AA47-628316BF6621}" type="slidenum">
              <a:rPr lang="en-US" altLang="en-US"/>
              <a:pPr/>
              <a:t>11</a:t>
            </a:fld>
            <a:endParaRPr lang="en-US" altLang="en-US"/>
          </a:p>
        </p:txBody>
      </p:sp>
      <p:pic>
        <p:nvPicPr>
          <p:cNvPr id="243716" name="Picture 4">
            <a:extLst>
              <a:ext uri="{FF2B5EF4-FFF2-40B4-BE49-F238E27FC236}">
                <a16:creationId xmlns:a16="http://schemas.microsoft.com/office/drawing/2014/main" id="{9E1DDB9D-320C-4525-8132-448867CA3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3717" name="Object 5">
            <a:extLst>
              <a:ext uri="{FF2B5EF4-FFF2-40B4-BE49-F238E27FC236}">
                <a16:creationId xmlns:a16="http://schemas.microsoft.com/office/drawing/2014/main" id="{78FF1B73-5FA8-4EFF-A754-C9681BA52459}"/>
              </a:ext>
            </a:extLst>
          </p:cNvPr>
          <p:cNvGraphicFramePr>
            <a:graphicFrameLocks noChangeAspect="1"/>
          </p:cNvGraphicFramePr>
          <p:nvPr/>
        </p:nvGraphicFramePr>
        <p:xfrm>
          <a:off x="7446964" y="1470025"/>
          <a:ext cx="3140075" cy="1017588"/>
        </p:xfrm>
        <a:graphic>
          <a:graphicData uri="http://schemas.openxmlformats.org/presentationml/2006/ole">
            <mc:AlternateContent xmlns:mc="http://schemas.openxmlformats.org/markup-compatibility/2006">
              <mc:Choice xmlns:v="urn:schemas-microsoft-com:vml" Requires="v">
                <p:oleObj name="Equation" r:id="rId3" imgW="1333440" imgH="431640" progId="Equation.DSMT4">
                  <p:embed/>
                </p:oleObj>
              </mc:Choice>
              <mc:Fallback>
                <p:oleObj name="Equation" r:id="rId3" imgW="1333440" imgH="431640" progId="Equation.DSMT4">
                  <p:embed/>
                  <p:pic>
                    <p:nvPicPr>
                      <p:cNvPr id="243717" name="Object 5">
                        <a:extLst>
                          <a:ext uri="{FF2B5EF4-FFF2-40B4-BE49-F238E27FC236}">
                            <a16:creationId xmlns:a16="http://schemas.microsoft.com/office/drawing/2014/main" id="{78FF1B73-5FA8-4EFF-A754-C9681BA52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964" y="1470025"/>
                        <a:ext cx="3140075"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43717"/>
                                        </p:tgtEl>
                                        <p:attrNameLst>
                                          <p:attrName>style.visibility</p:attrName>
                                        </p:attrNameLst>
                                      </p:cBhvr>
                                      <p:to>
                                        <p:strVal val="visible"/>
                                      </p:to>
                                    </p:set>
                                    <p:animEffect transition="in" filter="checkerboard(across)">
                                      <p:cBhvr>
                                        <p:cTn id="7" dur="500"/>
                                        <p:tgtEl>
                                          <p:spTgt spid="243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A55F67E0-A969-4109-A35C-F54A9DE18FCB}"/>
              </a:ext>
            </a:extLst>
          </p:cNvPr>
          <p:cNvSpPr>
            <a:spLocks noGrp="1" noRot="1" noChangeArrowheads="1"/>
          </p:cNvSpPr>
          <p:nvPr>
            <p:ph type="title"/>
          </p:nvPr>
        </p:nvSpPr>
        <p:spPr/>
        <p:txBody>
          <a:bodyPr/>
          <a:lstStyle/>
          <a:p>
            <a:r>
              <a:rPr lang="en-US" altLang="en-US" sz="3200"/>
              <a:t>Example: Log Transformations</a:t>
            </a:r>
          </a:p>
        </p:txBody>
      </p:sp>
      <p:sp>
        <p:nvSpPr>
          <p:cNvPr id="6" name="Date Placeholder 3">
            <a:extLst>
              <a:ext uri="{FF2B5EF4-FFF2-40B4-BE49-F238E27FC236}">
                <a16:creationId xmlns:a16="http://schemas.microsoft.com/office/drawing/2014/main" id="{CE869E74-FBB3-47EC-92C5-E78DC27528AD}"/>
              </a:ext>
            </a:extLst>
          </p:cNvPr>
          <p:cNvSpPr>
            <a:spLocks noGrp="1"/>
          </p:cNvSpPr>
          <p:nvPr>
            <p:ph type="dt" sz="half" idx="10"/>
          </p:nvPr>
        </p:nvSpPr>
        <p:spPr/>
        <p:txBody>
          <a:bodyPr/>
          <a:lstStyle/>
          <a:p>
            <a:fld id="{05D611D0-25D5-4156-86E3-48C2A5F546C1}"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5A65905E-3DB6-4143-976A-B8E000EE6E44}"/>
              </a:ext>
            </a:extLst>
          </p:cNvPr>
          <p:cNvSpPr>
            <a:spLocks noGrp="1"/>
          </p:cNvSpPr>
          <p:nvPr>
            <p:ph type="sldNum" sz="quarter" idx="12"/>
          </p:nvPr>
        </p:nvSpPr>
        <p:spPr/>
        <p:txBody>
          <a:bodyPr/>
          <a:lstStyle/>
          <a:p>
            <a:fld id="{4851BC73-7248-4C70-AD5D-50F387529C40}" type="slidenum">
              <a:rPr lang="en-US" altLang="en-US"/>
              <a:pPr/>
              <a:t>12</a:t>
            </a:fld>
            <a:endParaRPr lang="en-US" altLang="en-US"/>
          </a:p>
        </p:txBody>
      </p:sp>
      <p:pic>
        <p:nvPicPr>
          <p:cNvPr id="244745" name="Picture 9">
            <a:extLst>
              <a:ext uri="{FF2B5EF4-FFF2-40B4-BE49-F238E27FC236}">
                <a16:creationId xmlns:a16="http://schemas.microsoft.com/office/drawing/2014/main" id="{577C2228-E3D1-4D4E-B4C7-72F1D9CA8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4" y="1870075"/>
            <a:ext cx="7348537" cy="36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6" name="Picture 10">
            <a:extLst>
              <a:ext uri="{FF2B5EF4-FFF2-40B4-BE49-F238E27FC236}">
                <a16:creationId xmlns:a16="http://schemas.microsoft.com/office/drawing/2014/main" id="{A4365B91-BF8A-4E93-A195-70FCC8C4E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88" y="1878014"/>
            <a:ext cx="1630362"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1D0BE3DB-62D6-4C4E-B045-88974A80F329}"/>
              </a:ext>
            </a:extLst>
          </p:cNvPr>
          <p:cNvSpPr>
            <a:spLocks noGrp="1" noRot="1" noChangeArrowheads="1"/>
          </p:cNvSpPr>
          <p:nvPr>
            <p:ph type="title"/>
          </p:nvPr>
        </p:nvSpPr>
        <p:spPr/>
        <p:txBody>
          <a:bodyPr/>
          <a:lstStyle/>
          <a:p>
            <a:r>
              <a:rPr lang="en-US" altLang="en-US" sz="3200"/>
              <a:t>Power-Law (Gamma) Transformations</a:t>
            </a:r>
          </a:p>
        </p:txBody>
      </p:sp>
      <p:sp>
        <p:nvSpPr>
          <p:cNvPr id="7" name="Date Placeholder 3">
            <a:extLst>
              <a:ext uri="{FF2B5EF4-FFF2-40B4-BE49-F238E27FC236}">
                <a16:creationId xmlns:a16="http://schemas.microsoft.com/office/drawing/2014/main" id="{0E662745-4D17-4957-A516-D9DB8E180C68}"/>
              </a:ext>
            </a:extLst>
          </p:cNvPr>
          <p:cNvSpPr>
            <a:spLocks noGrp="1"/>
          </p:cNvSpPr>
          <p:nvPr>
            <p:ph type="dt" sz="half" idx="10"/>
          </p:nvPr>
        </p:nvSpPr>
        <p:spPr/>
        <p:txBody>
          <a:bodyPr/>
          <a:lstStyle/>
          <a:p>
            <a:fld id="{CEE6F97B-93C3-46ED-BC6B-BB7BB200D307}"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8FFA5EAD-C510-41AE-A20D-474E87645C6D}"/>
              </a:ext>
            </a:extLst>
          </p:cNvPr>
          <p:cNvSpPr>
            <a:spLocks noGrp="1"/>
          </p:cNvSpPr>
          <p:nvPr>
            <p:ph type="sldNum" sz="quarter" idx="12"/>
          </p:nvPr>
        </p:nvSpPr>
        <p:spPr/>
        <p:txBody>
          <a:bodyPr/>
          <a:lstStyle/>
          <a:p>
            <a:fld id="{78C468E1-C961-4788-9D01-AB3AA8D3D9DA}" type="slidenum">
              <a:rPr lang="en-US" altLang="en-US"/>
              <a:pPr/>
              <a:t>13</a:t>
            </a:fld>
            <a:endParaRPr lang="en-US" altLang="en-US"/>
          </a:p>
        </p:txBody>
      </p:sp>
      <p:graphicFrame>
        <p:nvGraphicFramePr>
          <p:cNvPr id="246789" name="Object 5">
            <a:extLst>
              <a:ext uri="{FF2B5EF4-FFF2-40B4-BE49-F238E27FC236}">
                <a16:creationId xmlns:a16="http://schemas.microsoft.com/office/drawing/2014/main" id="{5316CFA5-BAEF-4AC0-9BAF-E1EE6B3CA76D}"/>
              </a:ext>
            </a:extLst>
          </p:cNvPr>
          <p:cNvGraphicFramePr>
            <a:graphicFrameLocks noChangeAspect="1"/>
          </p:cNvGraphicFramePr>
          <p:nvPr/>
        </p:nvGraphicFramePr>
        <p:xfrm>
          <a:off x="8024813" y="1739900"/>
          <a:ext cx="2087562" cy="927100"/>
        </p:xfrm>
        <a:graphic>
          <a:graphicData uri="http://schemas.openxmlformats.org/presentationml/2006/ole">
            <mc:AlternateContent xmlns:mc="http://schemas.openxmlformats.org/markup-compatibility/2006">
              <mc:Choice xmlns:v="urn:schemas-microsoft-com:vml" Requires="v">
                <p:oleObj name="Equation" r:id="rId2" imgW="457200" imgH="203040" progId="Equation.DSMT4">
                  <p:embed/>
                </p:oleObj>
              </mc:Choice>
              <mc:Fallback>
                <p:oleObj name="Equation" r:id="rId2" imgW="457200" imgH="203040" progId="Equation.DSMT4">
                  <p:embed/>
                  <p:pic>
                    <p:nvPicPr>
                      <p:cNvPr id="246789" name="Object 5">
                        <a:extLst>
                          <a:ext uri="{FF2B5EF4-FFF2-40B4-BE49-F238E27FC236}">
                            <a16:creationId xmlns:a16="http://schemas.microsoft.com/office/drawing/2014/main" id="{5316CFA5-BAEF-4AC0-9BAF-E1EE6B3CA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13" y="1739900"/>
                        <a:ext cx="2087562"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6790" name="Picture 6">
            <a:extLst>
              <a:ext uri="{FF2B5EF4-FFF2-40B4-BE49-F238E27FC236}">
                <a16:creationId xmlns:a16="http://schemas.microsoft.com/office/drawing/2014/main" id="{7930EEAF-72AF-448D-B17F-8BC70C80F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839" y="1338263"/>
            <a:ext cx="5132387"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91" name="Picture 7">
            <a:extLst>
              <a:ext uri="{FF2B5EF4-FFF2-40B4-BE49-F238E27FC236}">
                <a16:creationId xmlns:a16="http://schemas.microsoft.com/office/drawing/2014/main" id="{BD913C9B-FF05-4D06-B807-B06E91DD1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1775" y="3079751"/>
            <a:ext cx="2393950" cy="300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46789"/>
                                        </p:tgtEl>
                                        <p:attrNameLst>
                                          <p:attrName>style.visibility</p:attrName>
                                        </p:attrNameLst>
                                      </p:cBhvr>
                                      <p:to>
                                        <p:strVal val="visible"/>
                                      </p:to>
                                    </p:set>
                                    <p:animEffect transition="in" filter="checkerboard(across)">
                                      <p:cBhvr>
                                        <p:cTn id="7" dur="500"/>
                                        <p:tgtEl>
                                          <p:spTgt spid="246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DFBEAC8A-7C0D-48D1-9FAC-50B3AD1F8770}"/>
              </a:ext>
            </a:extLst>
          </p:cNvPr>
          <p:cNvSpPr>
            <a:spLocks noGrp="1" noRot="1" noChangeArrowheads="1"/>
          </p:cNvSpPr>
          <p:nvPr>
            <p:ph type="title"/>
          </p:nvPr>
        </p:nvSpPr>
        <p:spPr>
          <a:xfrm>
            <a:off x="823913" y="0"/>
            <a:ext cx="10515600" cy="1325563"/>
          </a:xfrm>
        </p:spPr>
        <p:txBody>
          <a:bodyPr/>
          <a:lstStyle/>
          <a:p>
            <a:r>
              <a:rPr lang="en-US" altLang="en-US" sz="3200" dirty="0"/>
              <a:t>Example: Gamma Transformations</a:t>
            </a:r>
          </a:p>
        </p:txBody>
      </p:sp>
      <p:sp>
        <p:nvSpPr>
          <p:cNvPr id="6" name="Date Placeholder 3">
            <a:extLst>
              <a:ext uri="{FF2B5EF4-FFF2-40B4-BE49-F238E27FC236}">
                <a16:creationId xmlns:a16="http://schemas.microsoft.com/office/drawing/2014/main" id="{5F7674C9-98D4-49B1-8E66-06A95E494739}"/>
              </a:ext>
            </a:extLst>
          </p:cNvPr>
          <p:cNvSpPr>
            <a:spLocks noGrp="1"/>
          </p:cNvSpPr>
          <p:nvPr>
            <p:ph type="dt" sz="half" idx="10"/>
          </p:nvPr>
        </p:nvSpPr>
        <p:spPr/>
        <p:txBody>
          <a:bodyPr/>
          <a:lstStyle/>
          <a:p>
            <a:fld id="{1C3BEE08-3F54-4D9E-8011-D84B56399C07}"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DB5DE186-5C38-4FB9-AB8A-101E4C72EF4D}"/>
              </a:ext>
            </a:extLst>
          </p:cNvPr>
          <p:cNvSpPr>
            <a:spLocks noGrp="1"/>
          </p:cNvSpPr>
          <p:nvPr>
            <p:ph type="sldNum" sz="quarter" idx="12"/>
          </p:nvPr>
        </p:nvSpPr>
        <p:spPr/>
        <p:txBody>
          <a:bodyPr/>
          <a:lstStyle/>
          <a:p>
            <a:fld id="{F971CB50-B2F0-4F93-A4A5-89CA0F15C730}" type="slidenum">
              <a:rPr lang="en-US" altLang="en-US"/>
              <a:pPr/>
              <a:t>14</a:t>
            </a:fld>
            <a:endParaRPr lang="en-US" altLang="en-US"/>
          </a:p>
        </p:txBody>
      </p:sp>
      <p:pic>
        <p:nvPicPr>
          <p:cNvPr id="247814" name="Picture 6">
            <a:extLst>
              <a:ext uri="{FF2B5EF4-FFF2-40B4-BE49-F238E27FC236}">
                <a16:creationId xmlns:a16="http://schemas.microsoft.com/office/drawing/2014/main" id="{E0A2756C-6FA3-42CF-A712-26A455814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26" y="1098551"/>
            <a:ext cx="4735513"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815" name="Picture 7">
            <a:extLst>
              <a:ext uri="{FF2B5EF4-FFF2-40B4-BE49-F238E27FC236}">
                <a16:creationId xmlns:a16="http://schemas.microsoft.com/office/drawing/2014/main" id="{858A51F0-3057-4FA5-BB02-57B3D6B1B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1098551"/>
            <a:ext cx="226695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A5A0254B-01D6-43CD-80D7-3B8E8A93E49A}"/>
              </a:ext>
            </a:extLst>
          </p:cNvPr>
          <p:cNvSpPr>
            <a:spLocks noGrp="1" noRot="1" noChangeArrowheads="1"/>
          </p:cNvSpPr>
          <p:nvPr>
            <p:ph type="title"/>
          </p:nvPr>
        </p:nvSpPr>
        <p:spPr>
          <a:xfrm>
            <a:off x="332582" y="-92075"/>
            <a:ext cx="10515600" cy="1325563"/>
          </a:xfrm>
        </p:spPr>
        <p:txBody>
          <a:bodyPr/>
          <a:lstStyle/>
          <a:p>
            <a:r>
              <a:rPr lang="en-US" altLang="en-US" sz="3200" dirty="0"/>
              <a:t>Example: Gamma Transformations</a:t>
            </a:r>
          </a:p>
        </p:txBody>
      </p:sp>
      <p:graphicFrame>
        <p:nvGraphicFramePr>
          <p:cNvPr id="248839" name="Object 7">
            <a:extLst>
              <a:ext uri="{FF2B5EF4-FFF2-40B4-BE49-F238E27FC236}">
                <a16:creationId xmlns:a16="http://schemas.microsoft.com/office/drawing/2014/main" id="{7AA0CC0E-6CFF-4631-AD66-00D906558582}"/>
              </a:ext>
            </a:extLst>
          </p:cNvPr>
          <p:cNvGraphicFramePr>
            <a:graphicFrameLocks noGrp="1" noChangeAspect="1"/>
          </p:cNvGraphicFramePr>
          <p:nvPr>
            <p:ph idx="1"/>
          </p:nvPr>
        </p:nvGraphicFramePr>
        <p:xfrm>
          <a:off x="1509713" y="4008438"/>
          <a:ext cx="1838325" cy="717550"/>
        </p:xfrm>
        <a:graphic>
          <a:graphicData uri="http://schemas.openxmlformats.org/presentationml/2006/ole">
            <mc:AlternateContent xmlns:mc="http://schemas.openxmlformats.org/markup-compatibility/2006">
              <mc:Choice xmlns:v="urn:schemas-microsoft-com:vml" Requires="v">
                <p:oleObj name="Equation" r:id="rId2" imgW="520560" imgH="203040" progId="Equation.DSMT4">
                  <p:embed/>
                </p:oleObj>
              </mc:Choice>
              <mc:Fallback>
                <p:oleObj name="Equation" r:id="rId2" imgW="520560" imgH="203040" progId="Equation.DSMT4">
                  <p:embed/>
                  <p:pic>
                    <p:nvPicPr>
                      <p:cNvPr id="248839" name="Object 7">
                        <a:extLst>
                          <a:ext uri="{FF2B5EF4-FFF2-40B4-BE49-F238E27FC236}">
                            <a16:creationId xmlns:a16="http://schemas.microsoft.com/office/drawing/2014/main" id="{7AA0CC0E-6CFF-4631-AD66-00D906558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4008438"/>
                        <a:ext cx="183832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Date Placeholder 3">
            <a:extLst>
              <a:ext uri="{FF2B5EF4-FFF2-40B4-BE49-F238E27FC236}">
                <a16:creationId xmlns:a16="http://schemas.microsoft.com/office/drawing/2014/main" id="{D24EA2FD-2C44-48E6-829F-93F217ADA476}"/>
              </a:ext>
            </a:extLst>
          </p:cNvPr>
          <p:cNvSpPr>
            <a:spLocks noGrp="1"/>
          </p:cNvSpPr>
          <p:nvPr>
            <p:ph type="dt" sz="half" idx="10"/>
          </p:nvPr>
        </p:nvSpPr>
        <p:spPr/>
        <p:txBody>
          <a:bodyPr/>
          <a:lstStyle/>
          <a:p>
            <a:fld id="{2DA383ED-E17F-4F96-B277-9C8FA4FFB14E}"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9615A15A-E9F6-470D-B050-F0DB78BD91E9}"/>
              </a:ext>
            </a:extLst>
          </p:cNvPr>
          <p:cNvSpPr>
            <a:spLocks noGrp="1"/>
          </p:cNvSpPr>
          <p:nvPr>
            <p:ph type="sldNum" sz="quarter" idx="12"/>
          </p:nvPr>
        </p:nvSpPr>
        <p:spPr/>
        <p:txBody>
          <a:bodyPr/>
          <a:lstStyle/>
          <a:p>
            <a:fld id="{58FD5A2B-327C-41A9-81B4-314C2A0CDF88}" type="slidenum">
              <a:rPr lang="en-US" altLang="en-US"/>
              <a:pPr/>
              <a:t>15</a:t>
            </a:fld>
            <a:endParaRPr lang="en-US" altLang="en-US"/>
          </a:p>
        </p:txBody>
      </p:sp>
      <p:pic>
        <p:nvPicPr>
          <p:cNvPr id="248836" name="Picture 4">
            <a:extLst>
              <a:ext uri="{FF2B5EF4-FFF2-40B4-BE49-F238E27FC236}">
                <a16:creationId xmlns:a16="http://schemas.microsoft.com/office/drawing/2014/main" id="{C40B9B99-33FB-4869-A678-71D069F90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26" y="1098551"/>
            <a:ext cx="4735513"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8" name="Text Box 6">
            <a:extLst>
              <a:ext uri="{FF2B5EF4-FFF2-40B4-BE49-F238E27FC236}">
                <a16:creationId xmlns:a16="http://schemas.microsoft.com/office/drawing/2014/main" id="{D2657963-F58A-475D-9080-CD92D050E298}"/>
              </a:ext>
            </a:extLst>
          </p:cNvPr>
          <p:cNvSpPr txBox="1">
            <a:spLocks noChangeArrowheads="1"/>
          </p:cNvSpPr>
          <p:nvPr/>
        </p:nvSpPr>
        <p:spPr bwMode="auto">
          <a:xfrm>
            <a:off x="7966075" y="1017589"/>
            <a:ext cx="27305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Cathode ray tube (CRT) devices have an intensity-to-voltage response that is a power function, with exponents varying from approximately 1.8 to 2.5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48838"/>
                                        </p:tgtEl>
                                        <p:attrNameLst>
                                          <p:attrName>style.visibility</p:attrName>
                                        </p:attrNameLst>
                                      </p:cBhvr>
                                      <p:to>
                                        <p:strVal val="visible"/>
                                      </p:to>
                                    </p:set>
                                    <p:animEffect transition="in" filter="checkerboard(across)">
                                      <p:cBhvr>
                                        <p:cTn id="7" dur="500"/>
                                        <p:tgtEl>
                                          <p:spTgt spid="248838"/>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48839"/>
                                        </p:tgtEl>
                                        <p:attrNameLst>
                                          <p:attrName>style.visibility</p:attrName>
                                        </p:attrNameLst>
                                      </p:cBhvr>
                                      <p:to>
                                        <p:strVal val="visible"/>
                                      </p:to>
                                    </p:set>
                                    <p:animEffect transition="in" filter="checkerboard(across)">
                                      <p:cBhvr>
                                        <p:cTn id="11" dur="500"/>
                                        <p:tgtEl>
                                          <p:spTgt spid="248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C35D2DB4-88A9-4F9A-AD21-64D1509EBD5D}"/>
              </a:ext>
            </a:extLst>
          </p:cNvPr>
          <p:cNvSpPr>
            <a:spLocks noGrp="1" noRot="1" noChangeArrowheads="1"/>
          </p:cNvSpPr>
          <p:nvPr>
            <p:ph type="title"/>
          </p:nvPr>
        </p:nvSpPr>
        <p:spPr>
          <a:xfrm>
            <a:off x="736600" y="-42863"/>
            <a:ext cx="10515600" cy="1325563"/>
          </a:xfrm>
        </p:spPr>
        <p:txBody>
          <a:bodyPr/>
          <a:lstStyle/>
          <a:p>
            <a:r>
              <a:rPr lang="en-US" altLang="en-US" sz="3200" dirty="0"/>
              <a:t>Example: Gamma Transformations</a:t>
            </a:r>
          </a:p>
        </p:txBody>
      </p:sp>
      <p:sp>
        <p:nvSpPr>
          <p:cNvPr id="10" name="Date Placeholder 3">
            <a:extLst>
              <a:ext uri="{FF2B5EF4-FFF2-40B4-BE49-F238E27FC236}">
                <a16:creationId xmlns:a16="http://schemas.microsoft.com/office/drawing/2014/main" id="{3106DA8F-39C0-47FC-B76D-261FB163E21E}"/>
              </a:ext>
            </a:extLst>
          </p:cNvPr>
          <p:cNvSpPr>
            <a:spLocks noGrp="1"/>
          </p:cNvSpPr>
          <p:nvPr>
            <p:ph type="dt" sz="half" idx="10"/>
          </p:nvPr>
        </p:nvSpPr>
        <p:spPr/>
        <p:txBody>
          <a:bodyPr/>
          <a:lstStyle/>
          <a:p>
            <a:fld id="{712AD647-1E7B-4AE2-89D8-85E39752AF73}" type="datetime1">
              <a:rPr lang="en-US" altLang="en-US"/>
              <a:pPr/>
              <a:t>11-Aug-23</a:t>
            </a:fld>
            <a:endParaRPr lang="en-US" altLang="en-US"/>
          </a:p>
        </p:txBody>
      </p:sp>
      <p:sp>
        <p:nvSpPr>
          <p:cNvPr id="11" name="Slide Number Placeholder 5">
            <a:extLst>
              <a:ext uri="{FF2B5EF4-FFF2-40B4-BE49-F238E27FC236}">
                <a16:creationId xmlns:a16="http://schemas.microsoft.com/office/drawing/2014/main" id="{AB9A945B-FEA1-4B36-9B28-4CA5CD7521C2}"/>
              </a:ext>
            </a:extLst>
          </p:cNvPr>
          <p:cNvSpPr>
            <a:spLocks noGrp="1"/>
          </p:cNvSpPr>
          <p:nvPr>
            <p:ph type="sldNum" sz="quarter" idx="12"/>
          </p:nvPr>
        </p:nvSpPr>
        <p:spPr/>
        <p:txBody>
          <a:bodyPr/>
          <a:lstStyle/>
          <a:p>
            <a:fld id="{500AA60C-0A44-4171-8B6D-A5A0A3A28677}" type="slidenum">
              <a:rPr lang="en-US" altLang="en-US"/>
              <a:pPr/>
              <a:t>16</a:t>
            </a:fld>
            <a:endParaRPr lang="en-US" altLang="en-US"/>
          </a:p>
        </p:txBody>
      </p:sp>
      <p:pic>
        <p:nvPicPr>
          <p:cNvPr id="250883" name="Picture 3">
            <a:extLst>
              <a:ext uri="{FF2B5EF4-FFF2-40B4-BE49-F238E27FC236}">
                <a16:creationId xmlns:a16="http://schemas.microsoft.com/office/drawing/2014/main" id="{1D81D1BE-34E8-4987-9EDE-3AC216244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0888" name="Picture 8">
            <a:extLst>
              <a:ext uri="{FF2B5EF4-FFF2-40B4-BE49-F238E27FC236}">
                <a16:creationId xmlns:a16="http://schemas.microsoft.com/office/drawing/2014/main" id="{0036C564-540C-4408-B4AC-08F6083FE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426" y="1060450"/>
            <a:ext cx="4454525" cy="579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9" name="Picture 9">
            <a:extLst>
              <a:ext uri="{FF2B5EF4-FFF2-40B4-BE49-F238E27FC236}">
                <a16:creationId xmlns:a16="http://schemas.microsoft.com/office/drawing/2014/main" id="{8116E08E-8A6D-40E6-8E39-57DD33F51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3225" y="1042989"/>
            <a:ext cx="1682750"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90" name="Oval 10">
            <a:extLst>
              <a:ext uri="{FF2B5EF4-FFF2-40B4-BE49-F238E27FC236}">
                <a16:creationId xmlns:a16="http://schemas.microsoft.com/office/drawing/2014/main" id="{0CC494E9-DBA5-408D-AB37-D517314DF181}"/>
              </a:ext>
            </a:extLst>
          </p:cNvPr>
          <p:cNvSpPr>
            <a:spLocks noChangeArrowheads="1"/>
          </p:cNvSpPr>
          <p:nvPr/>
        </p:nvSpPr>
        <p:spPr bwMode="auto">
          <a:xfrm>
            <a:off x="3727450" y="149542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891" name="Oval 11">
            <a:extLst>
              <a:ext uri="{FF2B5EF4-FFF2-40B4-BE49-F238E27FC236}">
                <a16:creationId xmlns:a16="http://schemas.microsoft.com/office/drawing/2014/main" id="{A3985312-D4BB-4EFD-B187-162C787ADD71}"/>
              </a:ext>
            </a:extLst>
          </p:cNvPr>
          <p:cNvSpPr>
            <a:spLocks noChangeArrowheads="1"/>
          </p:cNvSpPr>
          <p:nvPr/>
        </p:nvSpPr>
        <p:spPr bwMode="auto">
          <a:xfrm>
            <a:off x="5994400" y="1504950"/>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892" name="Oval 12">
            <a:extLst>
              <a:ext uri="{FF2B5EF4-FFF2-40B4-BE49-F238E27FC236}">
                <a16:creationId xmlns:a16="http://schemas.microsoft.com/office/drawing/2014/main" id="{968137F1-EA08-4010-9E44-BCF2B33B6B8C}"/>
              </a:ext>
            </a:extLst>
          </p:cNvPr>
          <p:cNvSpPr>
            <a:spLocks noChangeArrowheads="1"/>
          </p:cNvSpPr>
          <p:nvPr/>
        </p:nvSpPr>
        <p:spPr bwMode="auto">
          <a:xfrm>
            <a:off x="3746500" y="4386263"/>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893" name="Oval 13">
            <a:extLst>
              <a:ext uri="{FF2B5EF4-FFF2-40B4-BE49-F238E27FC236}">
                <a16:creationId xmlns:a16="http://schemas.microsoft.com/office/drawing/2014/main" id="{DCE6BBF6-C757-4A75-8D44-CA612844D784}"/>
              </a:ext>
            </a:extLst>
          </p:cNvPr>
          <p:cNvSpPr>
            <a:spLocks noChangeArrowheads="1"/>
          </p:cNvSpPr>
          <p:nvPr/>
        </p:nvSpPr>
        <p:spPr bwMode="auto">
          <a:xfrm>
            <a:off x="5999163" y="441007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0890"/>
                                        </p:tgtEl>
                                        <p:attrNameLst>
                                          <p:attrName>style.visibility</p:attrName>
                                        </p:attrNameLst>
                                      </p:cBhvr>
                                      <p:to>
                                        <p:strVal val="visible"/>
                                      </p:to>
                                    </p:set>
                                    <p:animEffect transition="in" filter="blinds(horizontal)">
                                      <p:cBhvr>
                                        <p:cTn id="7" dur="500"/>
                                        <p:tgtEl>
                                          <p:spTgt spid="25089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0891"/>
                                        </p:tgtEl>
                                        <p:attrNameLst>
                                          <p:attrName>style.visibility</p:attrName>
                                        </p:attrNameLst>
                                      </p:cBhvr>
                                      <p:to>
                                        <p:strVal val="visible"/>
                                      </p:to>
                                    </p:set>
                                    <p:animEffect transition="in" filter="blinds(horizontal)">
                                      <p:cBhvr>
                                        <p:cTn id="11" dur="500"/>
                                        <p:tgtEl>
                                          <p:spTgt spid="250891"/>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0892"/>
                                        </p:tgtEl>
                                        <p:attrNameLst>
                                          <p:attrName>style.visibility</p:attrName>
                                        </p:attrNameLst>
                                      </p:cBhvr>
                                      <p:to>
                                        <p:strVal val="visible"/>
                                      </p:to>
                                    </p:set>
                                    <p:animEffect transition="in" filter="blinds(horizontal)">
                                      <p:cBhvr>
                                        <p:cTn id="15" dur="500"/>
                                        <p:tgtEl>
                                          <p:spTgt spid="250892"/>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250893"/>
                                        </p:tgtEl>
                                        <p:attrNameLst>
                                          <p:attrName>style.visibility</p:attrName>
                                        </p:attrNameLst>
                                      </p:cBhvr>
                                      <p:to>
                                        <p:strVal val="visible"/>
                                      </p:to>
                                    </p:set>
                                    <p:animEffect transition="in" filter="blinds(horizontal)">
                                      <p:cBhvr>
                                        <p:cTn id="19" dur="500"/>
                                        <p:tgtEl>
                                          <p:spTgt spid="250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85E71410-E987-41BE-BFA3-576DE0516DE2}"/>
              </a:ext>
            </a:extLst>
          </p:cNvPr>
          <p:cNvSpPr>
            <a:spLocks noGrp="1" noRot="1" noChangeArrowheads="1"/>
          </p:cNvSpPr>
          <p:nvPr>
            <p:ph type="title"/>
          </p:nvPr>
        </p:nvSpPr>
        <p:spPr/>
        <p:txBody>
          <a:bodyPr/>
          <a:lstStyle/>
          <a:p>
            <a:r>
              <a:rPr lang="en-US" altLang="en-US" sz="3200"/>
              <a:t>Example: Gamma Transformations</a:t>
            </a:r>
          </a:p>
        </p:txBody>
      </p:sp>
      <p:sp>
        <p:nvSpPr>
          <p:cNvPr id="6" name="Date Placeholder 3">
            <a:extLst>
              <a:ext uri="{FF2B5EF4-FFF2-40B4-BE49-F238E27FC236}">
                <a16:creationId xmlns:a16="http://schemas.microsoft.com/office/drawing/2014/main" id="{BA174F80-C73A-4577-A43B-1A5255DEA905}"/>
              </a:ext>
            </a:extLst>
          </p:cNvPr>
          <p:cNvSpPr>
            <a:spLocks noGrp="1"/>
          </p:cNvSpPr>
          <p:nvPr>
            <p:ph type="dt" sz="half" idx="10"/>
          </p:nvPr>
        </p:nvSpPr>
        <p:spPr/>
        <p:txBody>
          <a:bodyPr/>
          <a:lstStyle/>
          <a:p>
            <a:fld id="{65738206-03A1-4A8B-A2F0-86AB39020DC7}"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C19EB205-5138-438B-A76F-A13A11C43451}"/>
              </a:ext>
            </a:extLst>
          </p:cNvPr>
          <p:cNvSpPr>
            <a:spLocks noGrp="1"/>
          </p:cNvSpPr>
          <p:nvPr>
            <p:ph type="sldNum" sz="quarter" idx="12"/>
          </p:nvPr>
        </p:nvSpPr>
        <p:spPr/>
        <p:txBody>
          <a:bodyPr/>
          <a:lstStyle/>
          <a:p>
            <a:fld id="{7C6F67B2-2E7D-450B-AEA7-75CDF3C5248B}" type="slidenum">
              <a:rPr lang="en-US" altLang="en-US"/>
              <a:pPr/>
              <a:t>17</a:t>
            </a:fld>
            <a:endParaRPr lang="en-US" altLang="en-US"/>
          </a:p>
        </p:txBody>
      </p:sp>
      <p:pic>
        <p:nvPicPr>
          <p:cNvPr id="251907" name="Picture 3">
            <a:extLst>
              <a:ext uri="{FF2B5EF4-FFF2-40B4-BE49-F238E27FC236}">
                <a16:creationId xmlns:a16="http://schemas.microsoft.com/office/drawing/2014/main" id="{47AB212B-C2D5-40C1-8AC1-3C6C4CB68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1910" name="Picture 6">
            <a:extLst>
              <a:ext uri="{FF2B5EF4-FFF2-40B4-BE49-F238E27FC236}">
                <a16:creationId xmlns:a16="http://schemas.microsoft.com/office/drawing/2014/main" id="{7DDC3210-C652-4C13-B4BD-9840E6D65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050" y="1166814"/>
            <a:ext cx="5653088" cy="562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11" name="Picture 7">
            <a:extLst>
              <a:ext uri="{FF2B5EF4-FFF2-40B4-BE49-F238E27FC236}">
                <a16:creationId xmlns:a16="http://schemas.microsoft.com/office/drawing/2014/main" id="{5B686DD4-6D82-49A8-A8AC-98DC29996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26" y="1663701"/>
            <a:ext cx="1897063"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30ADE1E6-E07B-42ED-818A-FB35167019D3}"/>
              </a:ext>
            </a:extLst>
          </p:cNvPr>
          <p:cNvSpPr>
            <a:spLocks noGrp="1" noRot="1" noChangeArrowheads="1"/>
          </p:cNvSpPr>
          <p:nvPr>
            <p:ph type="title"/>
          </p:nvPr>
        </p:nvSpPr>
        <p:spPr/>
        <p:txBody>
          <a:bodyPr/>
          <a:lstStyle/>
          <a:p>
            <a:r>
              <a:rPr lang="en-US" altLang="en-US" sz="3200"/>
              <a:t>Piecewise-Linear Transformations</a:t>
            </a:r>
          </a:p>
        </p:txBody>
      </p:sp>
      <p:sp>
        <p:nvSpPr>
          <p:cNvPr id="252934" name="Rectangle 6">
            <a:extLst>
              <a:ext uri="{FF2B5EF4-FFF2-40B4-BE49-F238E27FC236}">
                <a16:creationId xmlns:a16="http://schemas.microsoft.com/office/drawing/2014/main" id="{350991CE-0642-4491-B432-F72B1F1348A3}"/>
              </a:ext>
            </a:extLst>
          </p:cNvPr>
          <p:cNvSpPr>
            <a:spLocks noGrp="1" noRot="1" noChangeArrowheads="1"/>
          </p:cNvSpPr>
          <p:nvPr>
            <p:ph idx="1"/>
          </p:nvPr>
        </p:nvSpPr>
        <p:spPr>
          <a:xfrm>
            <a:off x="838200" y="1825625"/>
            <a:ext cx="5044126" cy="4462053"/>
          </a:xfrm>
          <a:noFill/>
          <a:ln/>
        </p:spPr>
        <p:txBody>
          <a:bodyPr/>
          <a:lstStyle/>
          <a:p>
            <a:r>
              <a:rPr lang="en-US" altLang="en-US" dirty="0"/>
              <a:t>Contrast Stretching</a:t>
            </a:r>
          </a:p>
          <a:p>
            <a:pPr>
              <a:buFont typeface="Arial" panose="020B0604020202020204" pitchFamily="34" charset="0"/>
              <a:buNone/>
            </a:pPr>
            <a:r>
              <a:rPr lang="en-US" altLang="en-US" sz="2000" dirty="0"/>
              <a:t>     </a:t>
            </a:r>
            <a:r>
              <a:rPr lang="en-US" altLang="en-US" sz="2000" dirty="0">
                <a:cs typeface="Tahoma" panose="020B0604030504040204" pitchFamily="34" charset="0"/>
              </a:rPr>
              <a:t>— </a:t>
            </a:r>
            <a:r>
              <a:rPr lang="en-US" altLang="en-US" sz="2000" dirty="0"/>
              <a:t>Expands the range of intensity levels in an image so that it spans the full intensity range of the recording medium or display device.</a:t>
            </a:r>
          </a:p>
          <a:p>
            <a:endParaRPr lang="en-US" altLang="en-US" sz="2000" dirty="0"/>
          </a:p>
          <a:p>
            <a:r>
              <a:rPr lang="en-US" altLang="en-US" dirty="0"/>
              <a:t>Intensity-level Slicing</a:t>
            </a:r>
          </a:p>
          <a:p>
            <a:pPr>
              <a:buFont typeface="Arial" panose="020B0604020202020204" pitchFamily="34" charset="0"/>
              <a:buNone/>
            </a:pPr>
            <a:r>
              <a:rPr lang="en-US" altLang="en-US" dirty="0"/>
              <a:t>   </a:t>
            </a:r>
            <a:r>
              <a:rPr lang="en-US" altLang="en-US" sz="2000" dirty="0">
                <a:cs typeface="Tahoma" panose="020B0604030504040204" pitchFamily="34" charset="0"/>
              </a:rPr>
              <a:t>— </a:t>
            </a:r>
            <a:r>
              <a:rPr lang="en-US" altLang="en-US" sz="2000" dirty="0"/>
              <a:t>Highlighting a specific range of intensities in an image often is of interest.</a:t>
            </a:r>
          </a:p>
          <a:p>
            <a:endParaRPr lang="en-US" altLang="en-US" sz="2000" dirty="0"/>
          </a:p>
          <a:p>
            <a:endParaRPr lang="en-US" altLang="en-US" dirty="0"/>
          </a:p>
        </p:txBody>
      </p:sp>
      <p:sp>
        <p:nvSpPr>
          <p:cNvPr id="5" name="Date Placeholder 3">
            <a:extLst>
              <a:ext uri="{FF2B5EF4-FFF2-40B4-BE49-F238E27FC236}">
                <a16:creationId xmlns:a16="http://schemas.microsoft.com/office/drawing/2014/main" id="{D19C00EC-702B-4C8E-98D5-12AAD109E5E0}"/>
              </a:ext>
            </a:extLst>
          </p:cNvPr>
          <p:cNvSpPr>
            <a:spLocks noGrp="1"/>
          </p:cNvSpPr>
          <p:nvPr>
            <p:ph type="dt" sz="half" idx="10"/>
          </p:nvPr>
        </p:nvSpPr>
        <p:spPr/>
        <p:txBody>
          <a:bodyPr/>
          <a:lstStyle/>
          <a:p>
            <a:fld id="{C23797E0-5231-40D7-BD32-343ECDFEF7FA}" type="datetime1">
              <a:rPr lang="en-US" altLang="en-US"/>
              <a:pPr/>
              <a:t>11-Aug-23</a:t>
            </a:fld>
            <a:endParaRPr lang="en-US" altLang="en-US"/>
          </a:p>
        </p:txBody>
      </p:sp>
      <p:sp>
        <p:nvSpPr>
          <p:cNvPr id="6" name="Slide Number Placeholder 5">
            <a:extLst>
              <a:ext uri="{FF2B5EF4-FFF2-40B4-BE49-F238E27FC236}">
                <a16:creationId xmlns:a16="http://schemas.microsoft.com/office/drawing/2014/main" id="{56A928AA-3243-4331-A419-BD63EFF2B342}"/>
              </a:ext>
            </a:extLst>
          </p:cNvPr>
          <p:cNvSpPr>
            <a:spLocks noGrp="1"/>
          </p:cNvSpPr>
          <p:nvPr>
            <p:ph type="sldNum" sz="quarter" idx="12"/>
          </p:nvPr>
        </p:nvSpPr>
        <p:spPr/>
        <p:txBody>
          <a:bodyPr/>
          <a:lstStyle/>
          <a:p>
            <a:fld id="{36610CD9-DABD-44B6-871F-E83A056B71A3}" type="slidenum">
              <a:rPr lang="en-US" altLang="en-US"/>
              <a:pPr/>
              <a:t>18</a:t>
            </a:fld>
            <a:endParaRPr lang="en-US" altLang="en-US"/>
          </a:p>
        </p:txBody>
      </p:sp>
      <p:pic>
        <p:nvPicPr>
          <p:cNvPr id="8" name="Picture 5">
            <a:extLst>
              <a:ext uri="{FF2B5EF4-FFF2-40B4-BE49-F238E27FC236}">
                <a16:creationId xmlns:a16="http://schemas.microsoft.com/office/drawing/2014/main" id="{4CD69609-7E10-4EEA-AC82-9FBDFA901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780" y="2042524"/>
            <a:ext cx="6205538"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0FD8FFBE-A7D4-4B6B-A87C-2A42188097E4}"/>
              </a:ext>
            </a:extLst>
          </p:cNvPr>
          <p:cNvSpPr>
            <a:spLocks noChangeArrowheads="1"/>
          </p:cNvSpPr>
          <p:nvPr/>
        </p:nvSpPr>
        <p:spPr bwMode="auto">
          <a:xfrm>
            <a:off x="1311579" y="3810429"/>
            <a:ext cx="504412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0000"/>
                </a:solidFill>
                <a:effectLst/>
                <a:latin typeface="inherit"/>
              </a:rPr>
              <a:t>output = </a:t>
            </a:r>
            <a:r>
              <a:rPr kumimoji="0" lang="en-US" altLang="en-US" sz="1600" b="0" i="0" u="none" strike="noStrike" cap="none" normalizeH="0" baseline="0" dirty="0" err="1">
                <a:ln>
                  <a:noFill/>
                </a:ln>
                <a:solidFill>
                  <a:srgbClr val="FF0000"/>
                </a:solidFill>
                <a:effectLst/>
                <a:latin typeface="inherit"/>
              </a:rPr>
              <a:t>output_start</a:t>
            </a:r>
            <a:r>
              <a:rPr kumimoji="0" lang="en-US" altLang="en-US" sz="1600" b="0" i="0" u="none" strike="noStrike" cap="none" normalizeH="0" baseline="0" dirty="0">
                <a:ln>
                  <a:noFill/>
                </a:ln>
                <a:solidFill>
                  <a:srgbClr val="FF0000"/>
                </a:solidFill>
                <a:effectLst/>
                <a:latin typeface="inherit"/>
              </a:rPr>
              <a:t> + ((</a:t>
            </a:r>
            <a:r>
              <a:rPr kumimoji="0" lang="en-US" altLang="en-US" sz="1600" b="0" i="0" u="none" strike="noStrike" cap="none" normalizeH="0" baseline="0" dirty="0" err="1">
                <a:ln>
                  <a:noFill/>
                </a:ln>
                <a:solidFill>
                  <a:srgbClr val="FF0000"/>
                </a:solidFill>
                <a:effectLst/>
                <a:latin typeface="inherit"/>
              </a:rPr>
              <a:t>output_end</a:t>
            </a:r>
            <a:r>
              <a:rPr kumimoji="0" lang="en-US" altLang="en-US" sz="1600" b="0" i="0" u="none" strike="noStrike" cap="none" normalizeH="0" baseline="0" dirty="0">
                <a:ln>
                  <a:noFill/>
                </a:ln>
                <a:solidFill>
                  <a:srgbClr val="FF0000"/>
                </a:solidFill>
                <a:effectLst/>
                <a:latin typeface="inherit"/>
              </a:rPr>
              <a:t> - </a:t>
            </a:r>
            <a:r>
              <a:rPr kumimoji="0" lang="en-US" altLang="en-US" sz="1600" b="0" i="0" u="none" strike="noStrike" cap="none" normalizeH="0" baseline="0" dirty="0" err="1">
                <a:ln>
                  <a:noFill/>
                </a:ln>
                <a:solidFill>
                  <a:srgbClr val="FF0000"/>
                </a:solidFill>
                <a:effectLst/>
                <a:latin typeface="inherit"/>
              </a:rPr>
              <a:t>output_start</a:t>
            </a:r>
            <a:r>
              <a:rPr kumimoji="0" lang="en-US" altLang="en-US" sz="1600" b="0" i="0" u="none" strike="noStrike" cap="none" normalizeH="0" baseline="0" dirty="0">
                <a:ln>
                  <a:noFill/>
                </a:ln>
                <a:solidFill>
                  <a:srgbClr val="FF0000"/>
                </a:solidFill>
                <a:effectLst/>
                <a:latin typeface="inherit"/>
              </a:rPr>
              <a:t>) / (</a:t>
            </a:r>
            <a:r>
              <a:rPr kumimoji="0" lang="en-US" altLang="en-US" sz="1600" b="0" i="0" u="none" strike="noStrike" cap="none" normalizeH="0" baseline="0" dirty="0" err="1">
                <a:ln>
                  <a:noFill/>
                </a:ln>
                <a:solidFill>
                  <a:srgbClr val="FF0000"/>
                </a:solidFill>
                <a:effectLst/>
                <a:latin typeface="inherit"/>
              </a:rPr>
              <a:t>input_end</a:t>
            </a:r>
            <a:r>
              <a:rPr kumimoji="0" lang="en-US" altLang="en-US" sz="1600" b="0" i="0" u="none" strike="noStrike" cap="none" normalizeH="0" baseline="0" dirty="0">
                <a:ln>
                  <a:noFill/>
                </a:ln>
                <a:solidFill>
                  <a:srgbClr val="FF0000"/>
                </a:solidFill>
                <a:effectLst/>
                <a:latin typeface="inherit"/>
              </a:rPr>
              <a:t> - </a:t>
            </a:r>
            <a:r>
              <a:rPr kumimoji="0" lang="en-US" altLang="en-US" sz="1600" b="0" i="0" u="none" strike="noStrike" cap="none" normalizeH="0" baseline="0" dirty="0" err="1">
                <a:ln>
                  <a:noFill/>
                </a:ln>
                <a:solidFill>
                  <a:srgbClr val="FF0000"/>
                </a:solidFill>
                <a:effectLst/>
                <a:latin typeface="inherit"/>
              </a:rPr>
              <a:t>input_start</a:t>
            </a:r>
            <a:r>
              <a:rPr kumimoji="0" lang="en-US" altLang="en-US" sz="1600" b="0" i="0" u="none" strike="noStrike" cap="none" normalizeH="0" baseline="0" dirty="0">
                <a:ln>
                  <a:noFill/>
                </a:ln>
                <a:solidFill>
                  <a:srgbClr val="FF0000"/>
                </a:solidFill>
                <a:effectLst/>
                <a:latin typeface="inherit"/>
              </a:rPr>
              <a:t>)) * (input - </a:t>
            </a:r>
            <a:r>
              <a:rPr kumimoji="0" lang="en-US" altLang="en-US" sz="1600" b="0" i="0" u="none" strike="noStrike" cap="none" normalizeH="0" baseline="0" dirty="0" err="1">
                <a:ln>
                  <a:noFill/>
                </a:ln>
                <a:solidFill>
                  <a:srgbClr val="FF0000"/>
                </a:solidFill>
                <a:effectLst/>
                <a:latin typeface="inherit"/>
              </a:rPr>
              <a:t>input_start</a:t>
            </a:r>
            <a:r>
              <a:rPr kumimoji="0" lang="en-US" altLang="en-US" sz="1600" b="0" i="0" u="none" strike="noStrike" cap="none" normalizeH="0" baseline="0" dirty="0">
                <a:ln>
                  <a:noFill/>
                </a:ln>
                <a:solidFill>
                  <a:srgbClr val="FF0000"/>
                </a:solidFill>
                <a:effectLst/>
                <a:latin typeface="inherit"/>
              </a:rPr>
              <a:t>)</a:t>
            </a:r>
            <a:r>
              <a:rPr kumimoji="0" lang="en-US" altLang="en-US" sz="1400" b="0" i="0" u="none" strike="noStrike" cap="none" normalizeH="0" baseline="0" dirty="0">
                <a:ln>
                  <a:noFill/>
                </a:ln>
                <a:solidFill>
                  <a:srgbClr val="FF0000"/>
                </a:solidFill>
                <a:effectLst/>
              </a:rPr>
              <a:t> </a:t>
            </a:r>
            <a:endParaRPr kumimoji="0" lang="en-US" altLang="en-US" sz="4000" b="0" i="0" u="none" strike="noStrike" cap="none" normalizeH="0" baseline="0" dirty="0">
              <a:ln>
                <a:noFill/>
              </a:ln>
              <a:solidFill>
                <a:srgbClr val="FF0000"/>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7" name="Picture 5">
            <a:extLst>
              <a:ext uri="{FF2B5EF4-FFF2-40B4-BE49-F238E27FC236}">
                <a16:creationId xmlns:a16="http://schemas.microsoft.com/office/drawing/2014/main" id="{0313A926-31E0-4328-A857-3C72441EFD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0788" y="279400"/>
            <a:ext cx="5872162" cy="5824538"/>
          </a:xfrm>
          <a:noFill/>
          <a:ln/>
        </p:spPr>
      </p:pic>
      <p:sp>
        <p:nvSpPr>
          <p:cNvPr id="8" name="Date Placeholder 3">
            <a:extLst>
              <a:ext uri="{FF2B5EF4-FFF2-40B4-BE49-F238E27FC236}">
                <a16:creationId xmlns:a16="http://schemas.microsoft.com/office/drawing/2014/main" id="{E15A72DE-6343-4802-9558-C7CBD9E8EA9E}"/>
              </a:ext>
            </a:extLst>
          </p:cNvPr>
          <p:cNvSpPr>
            <a:spLocks noGrp="1"/>
          </p:cNvSpPr>
          <p:nvPr>
            <p:ph type="dt" sz="half" idx="10"/>
          </p:nvPr>
        </p:nvSpPr>
        <p:spPr/>
        <p:txBody>
          <a:bodyPr/>
          <a:lstStyle/>
          <a:p>
            <a:fld id="{7BF3A8A6-8B79-412D-949D-2A343048E37E}"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5F51D03F-419F-40C5-84C0-0887F208805D}"/>
              </a:ext>
            </a:extLst>
          </p:cNvPr>
          <p:cNvSpPr>
            <a:spLocks noGrp="1"/>
          </p:cNvSpPr>
          <p:nvPr>
            <p:ph type="sldNum" sz="quarter" idx="12"/>
          </p:nvPr>
        </p:nvSpPr>
        <p:spPr/>
        <p:txBody>
          <a:bodyPr/>
          <a:lstStyle/>
          <a:p>
            <a:fld id="{F0DA7A25-2F35-474D-AA9C-13CFDDF8039F}" type="slidenum">
              <a:rPr lang="en-US" altLang="en-US"/>
              <a:pPr/>
              <a:t>19</a:t>
            </a:fld>
            <a:endParaRPr lang="en-US" altLang="en-US"/>
          </a:p>
        </p:txBody>
      </p:sp>
      <p:pic>
        <p:nvPicPr>
          <p:cNvPr id="253959" name="Picture 7">
            <a:extLst>
              <a:ext uri="{FF2B5EF4-FFF2-40B4-BE49-F238E27FC236}">
                <a16:creationId xmlns:a16="http://schemas.microsoft.com/office/drawing/2014/main" id="{7A87635F-EFB6-4382-AAB7-B8EE2784B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164" y="257175"/>
            <a:ext cx="2071687"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60" name="Rectangle 8">
            <a:extLst>
              <a:ext uri="{FF2B5EF4-FFF2-40B4-BE49-F238E27FC236}">
                <a16:creationId xmlns:a16="http://schemas.microsoft.com/office/drawing/2014/main" id="{FDC9926F-57B9-48E0-8C25-2FC1C3913DA0}"/>
              </a:ext>
            </a:extLst>
          </p:cNvPr>
          <p:cNvSpPr>
            <a:spLocks noChangeArrowheads="1"/>
          </p:cNvSpPr>
          <p:nvPr/>
        </p:nvSpPr>
        <p:spPr bwMode="auto">
          <a:xfrm>
            <a:off x="2090739" y="0"/>
            <a:ext cx="3336925" cy="3208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1" name="Rectangle 9">
            <a:extLst>
              <a:ext uri="{FF2B5EF4-FFF2-40B4-BE49-F238E27FC236}">
                <a16:creationId xmlns:a16="http://schemas.microsoft.com/office/drawing/2014/main" id="{8E00FB13-8460-4516-A341-4486E552B8AD}"/>
              </a:ext>
            </a:extLst>
          </p:cNvPr>
          <p:cNvSpPr>
            <a:spLocks noChangeArrowheads="1"/>
          </p:cNvSpPr>
          <p:nvPr/>
        </p:nvSpPr>
        <p:spPr bwMode="auto">
          <a:xfrm>
            <a:off x="2100264" y="2967039"/>
            <a:ext cx="3336925" cy="3208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2" name="Rectangle 10">
            <a:extLst>
              <a:ext uri="{FF2B5EF4-FFF2-40B4-BE49-F238E27FC236}">
                <a16:creationId xmlns:a16="http://schemas.microsoft.com/office/drawing/2014/main" id="{C93562F5-58DA-43A1-A650-C33F8100AE76}"/>
              </a:ext>
            </a:extLst>
          </p:cNvPr>
          <p:cNvSpPr>
            <a:spLocks noChangeArrowheads="1"/>
          </p:cNvSpPr>
          <p:nvPr/>
        </p:nvSpPr>
        <p:spPr bwMode="auto">
          <a:xfrm>
            <a:off x="5445126" y="3233738"/>
            <a:ext cx="2987675" cy="2932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253961"/>
                                        </p:tgtEl>
                                      </p:cBhvr>
                                    </p:animEffect>
                                    <p:set>
                                      <p:cBhvr>
                                        <p:cTn id="7" dur="1" fill="hold">
                                          <p:stCondLst>
                                            <p:cond delay="499"/>
                                          </p:stCondLst>
                                        </p:cTn>
                                        <p:tgtEl>
                                          <p:spTgt spid="25396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nodeType="clickEffect">
                                  <p:stCondLst>
                                    <p:cond delay="0"/>
                                  </p:stCondLst>
                                  <p:childTnLst>
                                    <p:animEffect transition="out" filter="checkerboard(across)">
                                      <p:cBhvr>
                                        <p:cTn id="11" dur="500"/>
                                        <p:tgtEl>
                                          <p:spTgt spid="253960"/>
                                        </p:tgtEl>
                                      </p:cBhvr>
                                    </p:animEffect>
                                    <p:set>
                                      <p:cBhvr>
                                        <p:cTn id="12" dur="1" fill="hold">
                                          <p:stCondLst>
                                            <p:cond delay="499"/>
                                          </p:stCondLst>
                                        </p:cTn>
                                        <p:tgtEl>
                                          <p:spTgt spid="25396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xit" presetSubtype="16" fill="hold" nodeType="clickEffect">
                                  <p:stCondLst>
                                    <p:cond delay="0"/>
                                  </p:stCondLst>
                                  <p:childTnLst>
                                    <p:animEffect transition="out" filter="diamond(in)">
                                      <p:cBhvr>
                                        <p:cTn id="16" dur="2000"/>
                                        <p:tgtEl>
                                          <p:spTgt spid="253962"/>
                                        </p:tgtEl>
                                      </p:cBhvr>
                                    </p:animEffect>
                                    <p:set>
                                      <p:cBhvr>
                                        <p:cTn id="17" dur="1" fill="hold">
                                          <p:stCondLst>
                                            <p:cond delay="19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C46D2E-AEB1-0F3B-6795-282E648B4562}"/>
              </a:ext>
            </a:extLst>
          </p:cNvPr>
          <p:cNvPicPr>
            <a:picLocks noChangeAspect="1"/>
          </p:cNvPicPr>
          <p:nvPr/>
        </p:nvPicPr>
        <p:blipFill>
          <a:blip r:embed="rId2"/>
          <a:stretch>
            <a:fillRect/>
          </a:stretch>
        </p:blipFill>
        <p:spPr>
          <a:xfrm>
            <a:off x="177282" y="0"/>
            <a:ext cx="5817220" cy="6858000"/>
          </a:xfrm>
          <a:prstGeom prst="rect">
            <a:avLst/>
          </a:prstGeom>
        </p:spPr>
      </p:pic>
      <p:pic>
        <p:nvPicPr>
          <p:cNvPr id="7" name="Picture 6">
            <a:extLst>
              <a:ext uri="{FF2B5EF4-FFF2-40B4-BE49-F238E27FC236}">
                <a16:creationId xmlns:a16="http://schemas.microsoft.com/office/drawing/2014/main" id="{EB31A3E9-87AD-F74B-8807-11624486600D}"/>
              </a:ext>
            </a:extLst>
          </p:cNvPr>
          <p:cNvPicPr>
            <a:picLocks noChangeAspect="1"/>
          </p:cNvPicPr>
          <p:nvPr/>
        </p:nvPicPr>
        <p:blipFill>
          <a:blip r:embed="rId3"/>
          <a:stretch>
            <a:fillRect/>
          </a:stretch>
        </p:blipFill>
        <p:spPr>
          <a:xfrm>
            <a:off x="6394812" y="1423947"/>
            <a:ext cx="5025858" cy="4010105"/>
          </a:xfrm>
          <a:prstGeom prst="rect">
            <a:avLst/>
          </a:prstGeom>
        </p:spPr>
      </p:pic>
    </p:spTree>
    <p:extLst>
      <p:ext uri="{BB962C8B-B14F-4D97-AF65-F5344CB8AC3E}">
        <p14:creationId xmlns:p14="http://schemas.microsoft.com/office/powerpoint/2010/main" val="321927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80" name="Picture 4">
            <a:extLst>
              <a:ext uri="{FF2B5EF4-FFF2-40B4-BE49-F238E27FC236}">
                <a16:creationId xmlns:a16="http://schemas.microsoft.com/office/drawing/2014/main" id="{F4A6E50E-6293-4845-9489-5043C59B76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43151" y="25400"/>
            <a:ext cx="7172325" cy="2457450"/>
          </a:xfrm>
          <a:noFill/>
          <a:ln/>
        </p:spPr>
      </p:pic>
      <p:sp>
        <p:nvSpPr>
          <p:cNvPr id="6" name="Date Placeholder 3">
            <a:extLst>
              <a:ext uri="{FF2B5EF4-FFF2-40B4-BE49-F238E27FC236}">
                <a16:creationId xmlns:a16="http://schemas.microsoft.com/office/drawing/2014/main" id="{5DF495DA-C836-4EB9-93C8-AF7060B05405}"/>
              </a:ext>
            </a:extLst>
          </p:cNvPr>
          <p:cNvSpPr>
            <a:spLocks noGrp="1"/>
          </p:cNvSpPr>
          <p:nvPr>
            <p:ph type="dt" sz="half" idx="10"/>
          </p:nvPr>
        </p:nvSpPr>
        <p:spPr/>
        <p:txBody>
          <a:bodyPr/>
          <a:lstStyle/>
          <a:p>
            <a:fld id="{0D4D87B9-5BE2-4F19-A941-806A71A13AE2}"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B449FAA7-D5AE-4B1A-A7AB-C1340C2FAA8B}"/>
              </a:ext>
            </a:extLst>
          </p:cNvPr>
          <p:cNvSpPr>
            <a:spLocks noGrp="1"/>
          </p:cNvSpPr>
          <p:nvPr>
            <p:ph type="sldNum" sz="quarter" idx="12"/>
          </p:nvPr>
        </p:nvSpPr>
        <p:spPr/>
        <p:txBody>
          <a:bodyPr/>
          <a:lstStyle/>
          <a:p>
            <a:fld id="{0AB02ECF-E04A-4D68-8FFC-521916C1949D}" type="slidenum">
              <a:rPr lang="en-US" altLang="en-US"/>
              <a:pPr/>
              <a:t>20</a:t>
            </a:fld>
            <a:endParaRPr lang="en-US" altLang="en-US"/>
          </a:p>
        </p:txBody>
      </p:sp>
      <p:pic>
        <p:nvPicPr>
          <p:cNvPr id="254982" name="Picture 6">
            <a:extLst>
              <a:ext uri="{FF2B5EF4-FFF2-40B4-BE49-F238E27FC236}">
                <a16:creationId xmlns:a16="http://schemas.microsoft.com/office/drawing/2014/main" id="{D3748711-9B37-4B07-9CC8-A7635212A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589" y="2460626"/>
            <a:ext cx="7920037"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4984" name="AutoShape 8">
            <a:extLst>
              <a:ext uri="{FF2B5EF4-FFF2-40B4-BE49-F238E27FC236}">
                <a16:creationId xmlns:a16="http://schemas.microsoft.com/office/drawing/2014/main" id="{BE2FB586-BB91-4B21-B388-964E7FD7A559}"/>
              </a:ext>
            </a:extLst>
          </p:cNvPr>
          <p:cNvSpPr>
            <a:spLocks noChangeArrowheads="1"/>
          </p:cNvSpPr>
          <p:nvPr/>
        </p:nvSpPr>
        <p:spPr bwMode="auto">
          <a:xfrm>
            <a:off x="1524001" y="490538"/>
            <a:ext cx="2976563" cy="1873250"/>
          </a:xfrm>
          <a:prstGeom prst="wedgeRoundRectCallout">
            <a:avLst>
              <a:gd name="adj1" fmla="val 102106"/>
              <a:gd name="adj2" fmla="val 64324"/>
              <a:gd name="adj3" fmla="val 16667"/>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solidFill>
                  <a:srgbClr val="3333CC"/>
                </a:solidFill>
              </a:rPr>
              <a:t>Highlight the major blood vessels and study the shape of the flow of the contrast medium (to detect blockages, etc.)</a:t>
            </a:r>
          </a:p>
        </p:txBody>
      </p:sp>
      <p:sp>
        <p:nvSpPr>
          <p:cNvPr id="254985" name="AutoShape 9">
            <a:extLst>
              <a:ext uri="{FF2B5EF4-FFF2-40B4-BE49-F238E27FC236}">
                <a16:creationId xmlns:a16="http://schemas.microsoft.com/office/drawing/2014/main" id="{A039BF3D-D20E-4B7E-B38E-A3871FE631E2}"/>
              </a:ext>
            </a:extLst>
          </p:cNvPr>
          <p:cNvSpPr>
            <a:spLocks noChangeArrowheads="1"/>
          </p:cNvSpPr>
          <p:nvPr/>
        </p:nvSpPr>
        <p:spPr bwMode="auto">
          <a:xfrm>
            <a:off x="4167188" y="4911726"/>
            <a:ext cx="2976562" cy="1590675"/>
          </a:xfrm>
          <a:prstGeom prst="wedgeRoundRectCallout">
            <a:avLst>
              <a:gd name="adj1" fmla="val 95759"/>
              <a:gd name="adj2" fmla="val -129144"/>
              <a:gd name="adj3" fmla="val 16667"/>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solidFill>
                  <a:srgbClr val="3333CC"/>
                </a:solidFill>
              </a:rPr>
              <a:t>Measuring the actual flow of the contrast medium as a function of time in a series of images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4982"/>
                                        </p:tgtEl>
                                        <p:attrNameLst>
                                          <p:attrName>style.visibility</p:attrName>
                                        </p:attrNameLst>
                                      </p:cBhvr>
                                      <p:to>
                                        <p:strVal val="visible"/>
                                      </p:to>
                                    </p:set>
                                    <p:animEffect transition="in" filter="checkerboard(across)">
                                      <p:cBhvr>
                                        <p:cTn id="7" dur="500"/>
                                        <p:tgtEl>
                                          <p:spTgt spid="2549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54984"/>
                                        </p:tgtEl>
                                        <p:attrNameLst>
                                          <p:attrName>style.visibility</p:attrName>
                                        </p:attrNameLst>
                                      </p:cBhvr>
                                      <p:to>
                                        <p:strVal val="visible"/>
                                      </p:to>
                                    </p:set>
                                    <p:animEffect transition="in" filter="checkerboard(across)">
                                      <p:cBhvr>
                                        <p:cTn id="12" dur="500"/>
                                        <p:tgtEl>
                                          <p:spTgt spid="2549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54985"/>
                                        </p:tgtEl>
                                        <p:attrNameLst>
                                          <p:attrName>style.visibility</p:attrName>
                                        </p:attrNameLst>
                                      </p:cBhvr>
                                      <p:to>
                                        <p:strVal val="visible"/>
                                      </p:to>
                                    </p:set>
                                    <p:animEffect transition="in" filter="checkerboard(across)">
                                      <p:cBhvr>
                                        <p:cTn id="17" dur="500"/>
                                        <p:tgtEl>
                                          <p:spTgt spid="2549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254984"/>
                                        </p:tgtEl>
                                      </p:cBhvr>
                                    </p:animEffect>
                                    <p:set>
                                      <p:cBhvr>
                                        <p:cTn id="22" dur="1" fill="hold">
                                          <p:stCondLst>
                                            <p:cond delay="499"/>
                                          </p:stCondLst>
                                        </p:cTn>
                                        <p:tgtEl>
                                          <p:spTgt spid="254984"/>
                                        </p:tgtEl>
                                        <p:attrNameLst>
                                          <p:attrName>style.visibility</p:attrName>
                                        </p:attrNameLst>
                                      </p:cBhvr>
                                      <p:to>
                                        <p:strVal val="hidden"/>
                                      </p:to>
                                    </p:set>
                                  </p:childTnLst>
                                </p:cTn>
                              </p:par>
                              <p:par>
                                <p:cTn id="23" presetID="5" presetClass="exit" presetSubtype="10" fill="hold" grpId="1" nodeType="withEffect">
                                  <p:stCondLst>
                                    <p:cond delay="0"/>
                                  </p:stCondLst>
                                  <p:childTnLst>
                                    <p:animEffect transition="out" filter="checkerboard(across)">
                                      <p:cBhvr>
                                        <p:cTn id="24" dur="500"/>
                                        <p:tgtEl>
                                          <p:spTgt spid="254985"/>
                                        </p:tgtEl>
                                      </p:cBhvr>
                                    </p:animEffect>
                                    <p:set>
                                      <p:cBhvr>
                                        <p:cTn id="25" dur="1" fill="hold">
                                          <p:stCondLst>
                                            <p:cond delay="499"/>
                                          </p:stCondLst>
                                        </p:cTn>
                                        <p:tgtEl>
                                          <p:spTgt spid="2549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4" grpId="0" animBg="1"/>
      <p:bldP spid="254984" grpId="1" animBg="1"/>
      <p:bldP spid="254985" grpId="0" animBg="1"/>
      <p:bldP spid="25498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E2055A0C-02D1-4F81-9AC3-A18C1A7176C8}"/>
              </a:ext>
            </a:extLst>
          </p:cNvPr>
          <p:cNvSpPr>
            <a:spLocks noGrp="1" noRot="1" noChangeArrowheads="1"/>
          </p:cNvSpPr>
          <p:nvPr>
            <p:ph type="title"/>
          </p:nvPr>
        </p:nvSpPr>
        <p:spPr/>
        <p:txBody>
          <a:bodyPr/>
          <a:lstStyle/>
          <a:p>
            <a:r>
              <a:rPr lang="en-US" altLang="en-US" sz="3200"/>
              <a:t>Bit-plane Slicing</a:t>
            </a:r>
          </a:p>
        </p:txBody>
      </p:sp>
      <p:sp>
        <p:nvSpPr>
          <p:cNvPr id="6" name="Date Placeholder 3">
            <a:extLst>
              <a:ext uri="{FF2B5EF4-FFF2-40B4-BE49-F238E27FC236}">
                <a16:creationId xmlns:a16="http://schemas.microsoft.com/office/drawing/2014/main" id="{81798393-AC44-49BD-AAA2-CED640ADCB12}"/>
              </a:ext>
            </a:extLst>
          </p:cNvPr>
          <p:cNvSpPr>
            <a:spLocks noGrp="1"/>
          </p:cNvSpPr>
          <p:nvPr>
            <p:ph type="dt" sz="half" idx="10"/>
          </p:nvPr>
        </p:nvSpPr>
        <p:spPr/>
        <p:txBody>
          <a:bodyPr/>
          <a:lstStyle/>
          <a:p>
            <a:fld id="{20D7B65F-E086-4644-B58F-0C708EB8FEE0}"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2625CA8C-BFF8-452D-8119-E50B8F917E10}"/>
              </a:ext>
            </a:extLst>
          </p:cNvPr>
          <p:cNvSpPr>
            <a:spLocks noGrp="1"/>
          </p:cNvSpPr>
          <p:nvPr>
            <p:ph type="sldNum" sz="quarter" idx="12"/>
          </p:nvPr>
        </p:nvSpPr>
        <p:spPr/>
        <p:txBody>
          <a:bodyPr/>
          <a:lstStyle/>
          <a:p>
            <a:fld id="{DF760CBD-FF88-432C-BBF5-FAF2D0FC7B3D}" type="slidenum">
              <a:rPr lang="en-US" altLang="en-US"/>
              <a:pPr/>
              <a:t>21</a:t>
            </a:fld>
            <a:endParaRPr lang="en-US" altLang="en-US"/>
          </a:p>
        </p:txBody>
      </p:sp>
      <p:pic>
        <p:nvPicPr>
          <p:cNvPr id="256006" name="Picture 6">
            <a:extLst>
              <a:ext uri="{FF2B5EF4-FFF2-40B4-BE49-F238E27FC236}">
                <a16:creationId xmlns:a16="http://schemas.microsoft.com/office/drawing/2014/main" id="{FFC17DF0-3F11-4680-96FE-6896B4127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1316039"/>
            <a:ext cx="8064500" cy="313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07" name="Picture 7">
            <a:extLst>
              <a:ext uri="{FF2B5EF4-FFF2-40B4-BE49-F238E27FC236}">
                <a16:creationId xmlns:a16="http://schemas.microsoft.com/office/drawing/2014/main" id="{16DA549D-75CD-4A4B-A030-6C0CC825B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325" y="4491039"/>
            <a:ext cx="2266950" cy="14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E6DBCA78-E4E1-499C-8126-9D6996EEC69B}"/>
              </a:ext>
            </a:extLst>
          </p:cNvPr>
          <p:cNvSpPr>
            <a:spLocks noGrp="1" noRot="1" noChangeArrowheads="1"/>
          </p:cNvSpPr>
          <p:nvPr>
            <p:ph type="title"/>
          </p:nvPr>
        </p:nvSpPr>
        <p:spPr/>
        <p:txBody>
          <a:bodyPr/>
          <a:lstStyle/>
          <a:p>
            <a:r>
              <a:rPr lang="en-US" altLang="en-US" sz="3200"/>
              <a:t>Bit-plane Slicing</a:t>
            </a:r>
          </a:p>
        </p:txBody>
      </p:sp>
      <p:sp>
        <p:nvSpPr>
          <p:cNvPr id="13" name="Date Placeholder 3">
            <a:extLst>
              <a:ext uri="{FF2B5EF4-FFF2-40B4-BE49-F238E27FC236}">
                <a16:creationId xmlns:a16="http://schemas.microsoft.com/office/drawing/2014/main" id="{7582A609-D9BC-4CB8-A8B5-A4C77A8FEADA}"/>
              </a:ext>
            </a:extLst>
          </p:cNvPr>
          <p:cNvSpPr>
            <a:spLocks noGrp="1"/>
          </p:cNvSpPr>
          <p:nvPr>
            <p:ph type="dt" sz="half" idx="10"/>
          </p:nvPr>
        </p:nvSpPr>
        <p:spPr/>
        <p:txBody>
          <a:bodyPr/>
          <a:lstStyle/>
          <a:p>
            <a:fld id="{E50A5118-BC48-469E-AFF4-1C22F8B68D48}" type="datetime1">
              <a:rPr lang="en-US" altLang="en-US"/>
              <a:pPr/>
              <a:t>11-Aug-23</a:t>
            </a:fld>
            <a:endParaRPr lang="en-US" altLang="en-US"/>
          </a:p>
        </p:txBody>
      </p:sp>
      <p:sp>
        <p:nvSpPr>
          <p:cNvPr id="14" name="Slide Number Placeholder 5">
            <a:extLst>
              <a:ext uri="{FF2B5EF4-FFF2-40B4-BE49-F238E27FC236}">
                <a16:creationId xmlns:a16="http://schemas.microsoft.com/office/drawing/2014/main" id="{443E8B52-4BAA-4EF5-8BCA-9B70745C1958}"/>
              </a:ext>
            </a:extLst>
          </p:cNvPr>
          <p:cNvSpPr>
            <a:spLocks noGrp="1"/>
          </p:cNvSpPr>
          <p:nvPr>
            <p:ph type="sldNum" sz="quarter" idx="12"/>
          </p:nvPr>
        </p:nvSpPr>
        <p:spPr/>
        <p:txBody>
          <a:bodyPr/>
          <a:lstStyle/>
          <a:p>
            <a:fld id="{B541AC00-940B-4D3E-B1D4-585CF526BB5A}" type="slidenum">
              <a:rPr lang="en-US" altLang="en-US"/>
              <a:pPr/>
              <a:t>22</a:t>
            </a:fld>
            <a:endParaRPr lang="en-US" altLang="en-US"/>
          </a:p>
        </p:txBody>
      </p:sp>
      <p:pic>
        <p:nvPicPr>
          <p:cNvPr id="257030" name="Picture 6">
            <a:extLst>
              <a:ext uri="{FF2B5EF4-FFF2-40B4-BE49-F238E27FC236}">
                <a16:creationId xmlns:a16="http://schemas.microsoft.com/office/drawing/2014/main" id="{1DB802E8-7C1A-4C39-BF57-80BF0B5BD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4" y="1169989"/>
            <a:ext cx="8783637"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1" name="Rectangle 7">
            <a:extLst>
              <a:ext uri="{FF2B5EF4-FFF2-40B4-BE49-F238E27FC236}">
                <a16:creationId xmlns:a16="http://schemas.microsoft.com/office/drawing/2014/main" id="{BBA2ECDF-2A0E-4530-B2BC-CF7A179907E8}"/>
              </a:ext>
            </a:extLst>
          </p:cNvPr>
          <p:cNvSpPr>
            <a:spLocks noChangeArrowheads="1"/>
          </p:cNvSpPr>
          <p:nvPr/>
        </p:nvSpPr>
        <p:spPr bwMode="auto">
          <a:xfrm>
            <a:off x="4514851" y="1176339"/>
            <a:ext cx="2887663" cy="1247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2" name="Rectangle 8">
            <a:extLst>
              <a:ext uri="{FF2B5EF4-FFF2-40B4-BE49-F238E27FC236}">
                <a16:creationId xmlns:a16="http://schemas.microsoft.com/office/drawing/2014/main" id="{AF833D3F-9D4E-4C3A-9AAD-E9B4BE9E8139}"/>
              </a:ext>
            </a:extLst>
          </p:cNvPr>
          <p:cNvSpPr>
            <a:spLocks noChangeArrowheads="1"/>
          </p:cNvSpPr>
          <p:nvPr/>
        </p:nvSpPr>
        <p:spPr bwMode="auto">
          <a:xfrm>
            <a:off x="7453313" y="1171576"/>
            <a:ext cx="2887662" cy="1249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3" name="Rectangle 9">
            <a:extLst>
              <a:ext uri="{FF2B5EF4-FFF2-40B4-BE49-F238E27FC236}">
                <a16:creationId xmlns:a16="http://schemas.microsoft.com/office/drawing/2014/main" id="{1E042B9F-65E9-4286-AF40-75837558B003}"/>
              </a:ext>
            </a:extLst>
          </p:cNvPr>
          <p:cNvSpPr>
            <a:spLocks noChangeArrowheads="1"/>
          </p:cNvSpPr>
          <p:nvPr/>
        </p:nvSpPr>
        <p:spPr bwMode="auto">
          <a:xfrm>
            <a:off x="1619251" y="2452688"/>
            <a:ext cx="2887663"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4" name="Rectangle 10">
            <a:extLst>
              <a:ext uri="{FF2B5EF4-FFF2-40B4-BE49-F238E27FC236}">
                <a16:creationId xmlns:a16="http://schemas.microsoft.com/office/drawing/2014/main" id="{FC74D386-5697-468C-A7D8-204E70693836}"/>
              </a:ext>
            </a:extLst>
          </p:cNvPr>
          <p:cNvSpPr>
            <a:spLocks noChangeArrowheads="1"/>
          </p:cNvSpPr>
          <p:nvPr/>
        </p:nvSpPr>
        <p:spPr bwMode="auto">
          <a:xfrm>
            <a:off x="4500563" y="2447925"/>
            <a:ext cx="2887662"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5" name="Rectangle 11">
            <a:extLst>
              <a:ext uri="{FF2B5EF4-FFF2-40B4-BE49-F238E27FC236}">
                <a16:creationId xmlns:a16="http://schemas.microsoft.com/office/drawing/2014/main" id="{B1E5A9FE-91C9-4951-890E-BD34AAAB1F55}"/>
              </a:ext>
            </a:extLst>
          </p:cNvPr>
          <p:cNvSpPr>
            <a:spLocks noChangeArrowheads="1"/>
          </p:cNvSpPr>
          <p:nvPr/>
        </p:nvSpPr>
        <p:spPr bwMode="auto">
          <a:xfrm>
            <a:off x="7410450" y="2457450"/>
            <a:ext cx="29464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6" name="Rectangle 12">
            <a:extLst>
              <a:ext uri="{FF2B5EF4-FFF2-40B4-BE49-F238E27FC236}">
                <a16:creationId xmlns:a16="http://schemas.microsoft.com/office/drawing/2014/main" id="{E4F11B59-B810-4CFD-8B73-8ED2243AF76F}"/>
              </a:ext>
            </a:extLst>
          </p:cNvPr>
          <p:cNvSpPr>
            <a:spLocks noChangeArrowheads="1"/>
          </p:cNvSpPr>
          <p:nvPr/>
        </p:nvSpPr>
        <p:spPr bwMode="auto">
          <a:xfrm>
            <a:off x="1590676" y="3724276"/>
            <a:ext cx="2887663" cy="12620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7" name="Rectangle 13">
            <a:extLst>
              <a:ext uri="{FF2B5EF4-FFF2-40B4-BE49-F238E27FC236}">
                <a16:creationId xmlns:a16="http://schemas.microsoft.com/office/drawing/2014/main" id="{034051F9-5824-4DD0-B79B-C5B1220C2EE3}"/>
              </a:ext>
            </a:extLst>
          </p:cNvPr>
          <p:cNvSpPr>
            <a:spLocks noChangeArrowheads="1"/>
          </p:cNvSpPr>
          <p:nvPr/>
        </p:nvSpPr>
        <p:spPr bwMode="auto">
          <a:xfrm>
            <a:off x="4486276" y="3733800"/>
            <a:ext cx="2887663"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8" name="Rectangle 14">
            <a:extLst>
              <a:ext uri="{FF2B5EF4-FFF2-40B4-BE49-F238E27FC236}">
                <a16:creationId xmlns:a16="http://schemas.microsoft.com/office/drawing/2014/main" id="{21E58908-31C7-40F6-95C5-68D29C69D87B}"/>
              </a:ext>
            </a:extLst>
          </p:cNvPr>
          <p:cNvSpPr>
            <a:spLocks noChangeArrowheads="1"/>
          </p:cNvSpPr>
          <p:nvPr/>
        </p:nvSpPr>
        <p:spPr bwMode="auto">
          <a:xfrm>
            <a:off x="7424738" y="3729039"/>
            <a:ext cx="2887662" cy="1292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xit" presetSubtype="10" fill="hold"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xit" presetSubtype="16" fill="hold"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nodeType="clickEffect">
                                  <p:stCondLst>
                                    <p:cond delay="0"/>
                                  </p:stCondLst>
                                  <p:childTnLst>
                                    <p:animEffect transition="out" filter="blinds(horizontal)">
                                      <p:cBhvr>
                                        <p:cTn id="41" dur="500"/>
                                        <p:tgtEl>
                                          <p:spTgt spid="257038"/>
                                        </p:tgtEl>
                                      </p:cBhvr>
                                    </p:animEffect>
                                    <p:set>
                                      <p:cBhvr>
                                        <p:cTn id="4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DDA0D468-E845-442B-B25D-D4E6E0C014F0}"/>
              </a:ext>
            </a:extLst>
          </p:cNvPr>
          <p:cNvSpPr>
            <a:spLocks noGrp="1" noRot="1" noChangeArrowheads="1"/>
          </p:cNvSpPr>
          <p:nvPr>
            <p:ph type="title"/>
          </p:nvPr>
        </p:nvSpPr>
        <p:spPr/>
        <p:txBody>
          <a:bodyPr/>
          <a:lstStyle/>
          <a:p>
            <a:r>
              <a:rPr lang="en-US" altLang="en-US" sz="3200"/>
              <a:t>Bit-plane Slicing</a:t>
            </a:r>
          </a:p>
        </p:txBody>
      </p:sp>
      <p:sp>
        <p:nvSpPr>
          <p:cNvPr id="14" name="Date Placeholder 3">
            <a:extLst>
              <a:ext uri="{FF2B5EF4-FFF2-40B4-BE49-F238E27FC236}">
                <a16:creationId xmlns:a16="http://schemas.microsoft.com/office/drawing/2014/main" id="{39A4C275-EE2B-4D7D-9DF9-061711BA04A4}"/>
              </a:ext>
            </a:extLst>
          </p:cNvPr>
          <p:cNvSpPr>
            <a:spLocks noGrp="1"/>
          </p:cNvSpPr>
          <p:nvPr>
            <p:ph type="dt" sz="half" idx="10"/>
          </p:nvPr>
        </p:nvSpPr>
        <p:spPr/>
        <p:txBody>
          <a:bodyPr/>
          <a:lstStyle/>
          <a:p>
            <a:fld id="{5E6E0F34-08E4-48FF-8E2B-71AFFBD001E7}" type="datetime1">
              <a:rPr lang="en-US" altLang="en-US"/>
              <a:pPr/>
              <a:t>11-Aug-23</a:t>
            </a:fld>
            <a:endParaRPr lang="en-US" altLang="en-US"/>
          </a:p>
        </p:txBody>
      </p:sp>
      <p:sp>
        <p:nvSpPr>
          <p:cNvPr id="15" name="Slide Number Placeholder 5">
            <a:extLst>
              <a:ext uri="{FF2B5EF4-FFF2-40B4-BE49-F238E27FC236}">
                <a16:creationId xmlns:a16="http://schemas.microsoft.com/office/drawing/2014/main" id="{A649464B-A31B-428A-BEC3-2A028F00101C}"/>
              </a:ext>
            </a:extLst>
          </p:cNvPr>
          <p:cNvSpPr>
            <a:spLocks noGrp="1"/>
          </p:cNvSpPr>
          <p:nvPr>
            <p:ph type="sldNum" sz="quarter" idx="12"/>
          </p:nvPr>
        </p:nvSpPr>
        <p:spPr/>
        <p:txBody>
          <a:bodyPr/>
          <a:lstStyle/>
          <a:p>
            <a:fld id="{257A8D92-6C56-4EFC-BE54-052C22068C31}" type="slidenum">
              <a:rPr lang="en-US" altLang="en-US"/>
              <a:pPr/>
              <a:t>23</a:t>
            </a:fld>
            <a:endParaRPr lang="en-US" altLang="en-US"/>
          </a:p>
        </p:txBody>
      </p:sp>
      <p:pic>
        <p:nvPicPr>
          <p:cNvPr id="258053" name="Picture 5">
            <a:extLst>
              <a:ext uri="{FF2B5EF4-FFF2-40B4-BE49-F238E27FC236}">
                <a16:creationId xmlns:a16="http://schemas.microsoft.com/office/drawing/2014/main" id="{DC1D3FA8-FE03-4F3C-896D-828EC5F99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1816100"/>
            <a:ext cx="9091612"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054" name="Oval 6">
            <a:extLst>
              <a:ext uri="{FF2B5EF4-FFF2-40B4-BE49-F238E27FC236}">
                <a16:creationId xmlns:a16="http://schemas.microsoft.com/office/drawing/2014/main" id="{A54B2209-2F21-4AC7-893E-B7AA8991BE2E}"/>
              </a:ext>
            </a:extLst>
          </p:cNvPr>
          <p:cNvSpPr>
            <a:spLocks noChangeArrowheads="1"/>
          </p:cNvSpPr>
          <p:nvPr/>
        </p:nvSpPr>
        <p:spPr bwMode="auto">
          <a:xfrm>
            <a:off x="7069138" y="2046288"/>
            <a:ext cx="550862"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5" name="Oval 7">
            <a:extLst>
              <a:ext uri="{FF2B5EF4-FFF2-40B4-BE49-F238E27FC236}">
                <a16:creationId xmlns:a16="http://schemas.microsoft.com/office/drawing/2014/main" id="{758A75F3-EB29-4027-A5F1-6E0797693E4C}"/>
              </a:ext>
            </a:extLst>
          </p:cNvPr>
          <p:cNvSpPr>
            <a:spLocks noChangeArrowheads="1"/>
          </p:cNvSpPr>
          <p:nvPr/>
        </p:nvSpPr>
        <p:spPr bwMode="auto">
          <a:xfrm>
            <a:off x="10064751" y="2041525"/>
            <a:ext cx="550863"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6" name="Oval 8">
            <a:extLst>
              <a:ext uri="{FF2B5EF4-FFF2-40B4-BE49-F238E27FC236}">
                <a16:creationId xmlns:a16="http://schemas.microsoft.com/office/drawing/2014/main" id="{6486E0C4-4C86-41C0-BB69-2D4F08F55EA2}"/>
              </a:ext>
            </a:extLst>
          </p:cNvPr>
          <p:cNvSpPr>
            <a:spLocks noChangeArrowheads="1"/>
          </p:cNvSpPr>
          <p:nvPr/>
        </p:nvSpPr>
        <p:spPr bwMode="auto">
          <a:xfrm>
            <a:off x="4073526" y="2093913"/>
            <a:ext cx="550863"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7" name="Oval 9">
            <a:extLst>
              <a:ext uri="{FF2B5EF4-FFF2-40B4-BE49-F238E27FC236}">
                <a16:creationId xmlns:a16="http://schemas.microsoft.com/office/drawing/2014/main" id="{F80F9621-B49D-4B0A-A66B-88DFE6D0AEAE}"/>
              </a:ext>
            </a:extLst>
          </p:cNvPr>
          <p:cNvSpPr>
            <a:spLocks noChangeArrowheads="1"/>
          </p:cNvSpPr>
          <p:nvPr/>
        </p:nvSpPr>
        <p:spPr bwMode="auto">
          <a:xfrm>
            <a:off x="4792663" y="2012950"/>
            <a:ext cx="550862"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8" name="Oval 10">
            <a:extLst>
              <a:ext uri="{FF2B5EF4-FFF2-40B4-BE49-F238E27FC236}">
                <a16:creationId xmlns:a16="http://schemas.microsoft.com/office/drawing/2014/main" id="{673CC680-2FC0-4088-8C75-51CABBD7ACA1}"/>
              </a:ext>
            </a:extLst>
          </p:cNvPr>
          <p:cNvSpPr>
            <a:spLocks noChangeArrowheads="1"/>
          </p:cNvSpPr>
          <p:nvPr/>
        </p:nvSpPr>
        <p:spPr bwMode="auto">
          <a:xfrm>
            <a:off x="7788276" y="2008188"/>
            <a:ext cx="550863"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59" name="Oval 11">
            <a:extLst>
              <a:ext uri="{FF2B5EF4-FFF2-40B4-BE49-F238E27FC236}">
                <a16:creationId xmlns:a16="http://schemas.microsoft.com/office/drawing/2014/main" id="{7A66E25F-8828-4F0D-B5D7-506A209AC817}"/>
              </a:ext>
            </a:extLst>
          </p:cNvPr>
          <p:cNvSpPr>
            <a:spLocks noChangeArrowheads="1"/>
          </p:cNvSpPr>
          <p:nvPr/>
        </p:nvSpPr>
        <p:spPr bwMode="auto">
          <a:xfrm>
            <a:off x="1797051" y="2060575"/>
            <a:ext cx="550863"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60" name="Oval 12">
            <a:extLst>
              <a:ext uri="{FF2B5EF4-FFF2-40B4-BE49-F238E27FC236}">
                <a16:creationId xmlns:a16="http://schemas.microsoft.com/office/drawing/2014/main" id="{702FD6C7-A02F-497C-A074-8D36CD680068}"/>
              </a:ext>
            </a:extLst>
          </p:cNvPr>
          <p:cNvSpPr>
            <a:spLocks noChangeArrowheads="1"/>
          </p:cNvSpPr>
          <p:nvPr/>
        </p:nvSpPr>
        <p:spPr bwMode="auto">
          <a:xfrm>
            <a:off x="6264276" y="2127250"/>
            <a:ext cx="550863"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61" name="Oval 13">
            <a:extLst>
              <a:ext uri="{FF2B5EF4-FFF2-40B4-BE49-F238E27FC236}">
                <a16:creationId xmlns:a16="http://schemas.microsoft.com/office/drawing/2014/main" id="{EC037B7A-B07F-4C84-BC3B-4EC649DE14E9}"/>
              </a:ext>
            </a:extLst>
          </p:cNvPr>
          <p:cNvSpPr>
            <a:spLocks noChangeArrowheads="1"/>
          </p:cNvSpPr>
          <p:nvPr/>
        </p:nvSpPr>
        <p:spPr bwMode="auto">
          <a:xfrm>
            <a:off x="9259888" y="2122488"/>
            <a:ext cx="550862"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062" name="Oval 14">
            <a:extLst>
              <a:ext uri="{FF2B5EF4-FFF2-40B4-BE49-F238E27FC236}">
                <a16:creationId xmlns:a16="http://schemas.microsoft.com/office/drawing/2014/main" id="{9CC7617B-D762-4B25-8570-0A83E233A3B1}"/>
              </a:ext>
            </a:extLst>
          </p:cNvPr>
          <p:cNvSpPr>
            <a:spLocks noChangeArrowheads="1"/>
          </p:cNvSpPr>
          <p:nvPr/>
        </p:nvSpPr>
        <p:spPr bwMode="auto">
          <a:xfrm>
            <a:off x="3268663" y="2174875"/>
            <a:ext cx="550862"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8060"/>
                                        </p:tgtEl>
                                        <p:attrNameLst>
                                          <p:attrName>style.visibility</p:attrName>
                                        </p:attrNameLst>
                                      </p:cBhvr>
                                      <p:to>
                                        <p:strVal val="visible"/>
                                      </p:to>
                                    </p:set>
                                    <p:animEffect transition="in" filter="blinds(horizontal)">
                                      <p:cBhvr>
                                        <p:cTn id="7" dur="500"/>
                                        <p:tgtEl>
                                          <p:spTgt spid="258060"/>
                                        </p:tgtEl>
                                      </p:cBhvr>
                                    </p:animEffect>
                                  </p:childTnLst>
                                </p:cTn>
                              </p:par>
                              <p:par>
                                <p:cTn id="8" presetID="3" presetClass="entr" presetSubtype="10" fill="hold" nodeType="withEffect">
                                  <p:stCondLst>
                                    <p:cond delay="0"/>
                                  </p:stCondLst>
                                  <p:childTnLst>
                                    <p:set>
                                      <p:cBhvr>
                                        <p:cTn id="9" dur="1" fill="hold">
                                          <p:stCondLst>
                                            <p:cond delay="0"/>
                                          </p:stCondLst>
                                        </p:cTn>
                                        <p:tgtEl>
                                          <p:spTgt spid="258061"/>
                                        </p:tgtEl>
                                        <p:attrNameLst>
                                          <p:attrName>style.visibility</p:attrName>
                                        </p:attrNameLst>
                                      </p:cBhvr>
                                      <p:to>
                                        <p:strVal val="visible"/>
                                      </p:to>
                                    </p:set>
                                    <p:animEffect transition="in" filter="blinds(horizontal)">
                                      <p:cBhvr>
                                        <p:cTn id="10" dur="500"/>
                                        <p:tgtEl>
                                          <p:spTgt spid="258061"/>
                                        </p:tgtEl>
                                      </p:cBhvr>
                                    </p:animEffect>
                                  </p:childTnLst>
                                </p:cTn>
                              </p:par>
                              <p:par>
                                <p:cTn id="11" presetID="3" presetClass="entr" presetSubtype="10" fill="hold" nodeType="withEffect">
                                  <p:stCondLst>
                                    <p:cond delay="0"/>
                                  </p:stCondLst>
                                  <p:childTnLst>
                                    <p:set>
                                      <p:cBhvr>
                                        <p:cTn id="12" dur="1" fill="hold">
                                          <p:stCondLst>
                                            <p:cond delay="0"/>
                                          </p:stCondLst>
                                        </p:cTn>
                                        <p:tgtEl>
                                          <p:spTgt spid="258062"/>
                                        </p:tgtEl>
                                        <p:attrNameLst>
                                          <p:attrName>style.visibility</p:attrName>
                                        </p:attrNameLst>
                                      </p:cBhvr>
                                      <p:to>
                                        <p:strVal val="visible"/>
                                      </p:to>
                                    </p:set>
                                    <p:animEffect transition="in" filter="blinds(horizontal)">
                                      <p:cBhvr>
                                        <p:cTn id="13" dur="500"/>
                                        <p:tgtEl>
                                          <p:spTgt spid="258062"/>
                                        </p:tgtEl>
                                      </p:cBhvr>
                                    </p:animEffect>
                                  </p:childTnLst>
                                </p:cTn>
                              </p:par>
                            </p:childTnLst>
                          </p:cTn>
                        </p:par>
                        <p:par>
                          <p:cTn id="14" fill="hold" nodeType="afterGroup">
                            <p:stCondLst>
                              <p:cond delay="500"/>
                            </p:stCondLst>
                            <p:childTnLst>
                              <p:par>
                                <p:cTn id="15" presetID="8" presetClass="entr" presetSubtype="16" fill="hold" nodeType="afterEffect">
                                  <p:stCondLst>
                                    <p:cond delay="0"/>
                                  </p:stCondLst>
                                  <p:childTnLst>
                                    <p:set>
                                      <p:cBhvr>
                                        <p:cTn id="16" dur="1" fill="hold">
                                          <p:stCondLst>
                                            <p:cond delay="0"/>
                                          </p:stCondLst>
                                        </p:cTn>
                                        <p:tgtEl>
                                          <p:spTgt spid="258056"/>
                                        </p:tgtEl>
                                        <p:attrNameLst>
                                          <p:attrName>style.visibility</p:attrName>
                                        </p:attrNameLst>
                                      </p:cBhvr>
                                      <p:to>
                                        <p:strVal val="visible"/>
                                      </p:to>
                                    </p:set>
                                    <p:animEffect transition="in" filter="diamond(in)">
                                      <p:cBhvr>
                                        <p:cTn id="17" dur="2000"/>
                                        <p:tgtEl>
                                          <p:spTgt spid="258056"/>
                                        </p:tgtEl>
                                      </p:cBhvr>
                                    </p:animEffect>
                                  </p:childTnLst>
                                </p:cTn>
                              </p:par>
                              <p:par>
                                <p:cTn id="18" presetID="8" presetClass="entr" presetSubtype="16" fill="hold" nodeType="withEffect">
                                  <p:stCondLst>
                                    <p:cond delay="0"/>
                                  </p:stCondLst>
                                  <p:childTnLst>
                                    <p:set>
                                      <p:cBhvr>
                                        <p:cTn id="19" dur="1" fill="hold">
                                          <p:stCondLst>
                                            <p:cond delay="0"/>
                                          </p:stCondLst>
                                        </p:cTn>
                                        <p:tgtEl>
                                          <p:spTgt spid="258054"/>
                                        </p:tgtEl>
                                        <p:attrNameLst>
                                          <p:attrName>style.visibility</p:attrName>
                                        </p:attrNameLst>
                                      </p:cBhvr>
                                      <p:to>
                                        <p:strVal val="visible"/>
                                      </p:to>
                                    </p:set>
                                    <p:animEffect transition="in" filter="diamond(in)">
                                      <p:cBhvr>
                                        <p:cTn id="20" dur="2000"/>
                                        <p:tgtEl>
                                          <p:spTgt spid="258054"/>
                                        </p:tgtEl>
                                      </p:cBhvr>
                                    </p:animEffect>
                                  </p:childTnLst>
                                </p:cTn>
                              </p:par>
                              <p:par>
                                <p:cTn id="21" presetID="8" presetClass="entr" presetSubtype="16" fill="hold" nodeType="withEffect">
                                  <p:stCondLst>
                                    <p:cond delay="0"/>
                                  </p:stCondLst>
                                  <p:childTnLst>
                                    <p:set>
                                      <p:cBhvr>
                                        <p:cTn id="22" dur="1" fill="hold">
                                          <p:stCondLst>
                                            <p:cond delay="0"/>
                                          </p:stCondLst>
                                        </p:cTn>
                                        <p:tgtEl>
                                          <p:spTgt spid="258055"/>
                                        </p:tgtEl>
                                        <p:attrNameLst>
                                          <p:attrName>style.visibility</p:attrName>
                                        </p:attrNameLst>
                                      </p:cBhvr>
                                      <p:to>
                                        <p:strVal val="visible"/>
                                      </p:to>
                                    </p:set>
                                    <p:animEffect transition="in" filter="diamond(in)">
                                      <p:cBhvr>
                                        <p:cTn id="23" dur="2000"/>
                                        <p:tgtEl>
                                          <p:spTgt spid="258055"/>
                                        </p:tgtEl>
                                      </p:cBhvr>
                                    </p:animEffect>
                                  </p:childTnLst>
                                </p:cTn>
                              </p:par>
                            </p:childTnLst>
                          </p:cTn>
                        </p:par>
                        <p:par>
                          <p:cTn id="24" fill="hold" nodeType="afterGroup">
                            <p:stCondLst>
                              <p:cond delay="2500"/>
                            </p:stCondLst>
                            <p:childTnLst>
                              <p:par>
                                <p:cTn id="25" presetID="5" presetClass="entr" presetSubtype="10" fill="hold" nodeType="afterEffect">
                                  <p:stCondLst>
                                    <p:cond delay="0"/>
                                  </p:stCondLst>
                                  <p:childTnLst>
                                    <p:set>
                                      <p:cBhvr>
                                        <p:cTn id="26" dur="1" fill="hold">
                                          <p:stCondLst>
                                            <p:cond delay="0"/>
                                          </p:stCondLst>
                                        </p:cTn>
                                        <p:tgtEl>
                                          <p:spTgt spid="258058"/>
                                        </p:tgtEl>
                                        <p:attrNameLst>
                                          <p:attrName>style.visibility</p:attrName>
                                        </p:attrNameLst>
                                      </p:cBhvr>
                                      <p:to>
                                        <p:strVal val="visible"/>
                                      </p:to>
                                    </p:set>
                                    <p:animEffect transition="in" filter="checkerboard(across)">
                                      <p:cBhvr>
                                        <p:cTn id="27" dur="500"/>
                                        <p:tgtEl>
                                          <p:spTgt spid="258058"/>
                                        </p:tgtEl>
                                      </p:cBhvr>
                                    </p:animEffect>
                                  </p:childTnLst>
                                </p:cTn>
                              </p:par>
                              <p:par>
                                <p:cTn id="28" presetID="5" presetClass="entr" presetSubtype="10" fill="hold" nodeType="withEffect">
                                  <p:stCondLst>
                                    <p:cond delay="0"/>
                                  </p:stCondLst>
                                  <p:childTnLst>
                                    <p:set>
                                      <p:cBhvr>
                                        <p:cTn id="29" dur="1" fill="hold">
                                          <p:stCondLst>
                                            <p:cond delay="0"/>
                                          </p:stCondLst>
                                        </p:cTn>
                                        <p:tgtEl>
                                          <p:spTgt spid="258057"/>
                                        </p:tgtEl>
                                        <p:attrNameLst>
                                          <p:attrName>style.visibility</p:attrName>
                                        </p:attrNameLst>
                                      </p:cBhvr>
                                      <p:to>
                                        <p:strVal val="visible"/>
                                      </p:to>
                                    </p:set>
                                    <p:animEffect transition="in" filter="checkerboard(across)">
                                      <p:cBhvr>
                                        <p:cTn id="30" dur="500"/>
                                        <p:tgtEl>
                                          <p:spTgt spid="258057"/>
                                        </p:tgtEl>
                                      </p:cBhvr>
                                    </p:animEffect>
                                  </p:childTnLst>
                                </p:cTn>
                              </p:par>
                              <p:par>
                                <p:cTn id="31" presetID="5" presetClass="entr" presetSubtype="10" fill="hold" nodeType="withEffect">
                                  <p:stCondLst>
                                    <p:cond delay="0"/>
                                  </p:stCondLst>
                                  <p:childTnLst>
                                    <p:set>
                                      <p:cBhvr>
                                        <p:cTn id="32" dur="1" fill="hold">
                                          <p:stCondLst>
                                            <p:cond delay="0"/>
                                          </p:stCondLst>
                                        </p:cTn>
                                        <p:tgtEl>
                                          <p:spTgt spid="258059"/>
                                        </p:tgtEl>
                                        <p:attrNameLst>
                                          <p:attrName>style.visibility</p:attrName>
                                        </p:attrNameLst>
                                      </p:cBhvr>
                                      <p:to>
                                        <p:strVal val="visible"/>
                                      </p:to>
                                    </p:set>
                                    <p:animEffect transition="in" filter="checkerboard(across)">
                                      <p:cBhvr>
                                        <p:cTn id="33" dur="500"/>
                                        <p:tgtEl>
                                          <p:spTgt spid="258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5430-BBC6-416A-8336-6779FC2CB499}"/>
              </a:ext>
            </a:extLst>
          </p:cNvPr>
          <p:cNvSpPr>
            <a:spLocks noGrp="1"/>
          </p:cNvSpPr>
          <p:nvPr>
            <p:ph type="title"/>
          </p:nvPr>
        </p:nvSpPr>
        <p:spPr>
          <a:xfrm>
            <a:off x="533400" y="0"/>
            <a:ext cx="10515600" cy="1325563"/>
          </a:xfrm>
        </p:spPr>
        <p:txBody>
          <a:bodyPr/>
          <a:lstStyle/>
          <a:p>
            <a:r>
              <a:rPr lang="en-US" dirty="0"/>
              <a:t>Merging two images</a:t>
            </a:r>
          </a:p>
        </p:txBody>
      </p:sp>
      <p:sp>
        <p:nvSpPr>
          <p:cNvPr id="3" name="Content Placeholder 2">
            <a:extLst>
              <a:ext uri="{FF2B5EF4-FFF2-40B4-BE49-F238E27FC236}">
                <a16:creationId xmlns:a16="http://schemas.microsoft.com/office/drawing/2014/main" id="{F37A7BC1-706A-4A39-A611-C2820531A4B7}"/>
              </a:ext>
            </a:extLst>
          </p:cNvPr>
          <p:cNvSpPr>
            <a:spLocks noGrp="1"/>
          </p:cNvSpPr>
          <p:nvPr>
            <p:ph idx="1"/>
          </p:nvPr>
        </p:nvSpPr>
        <p:spPr>
          <a:xfrm>
            <a:off x="1644054" y="1551046"/>
            <a:ext cx="12268200" cy="6352674"/>
          </a:xfrm>
        </p:spPr>
        <p:txBody>
          <a:bodyPr>
            <a:normAutofit/>
          </a:bodyPr>
          <a:lstStyle/>
          <a:p>
            <a:r>
              <a:rPr lang="en-US" dirty="0"/>
              <a:t>M = top (mask) image, I = lower image</a:t>
            </a:r>
          </a:p>
          <a:p>
            <a:r>
              <a:rPr lang="en-US" dirty="0"/>
              <a:t>E = M + I</a:t>
            </a:r>
          </a:p>
          <a:p>
            <a:r>
              <a:rPr lang="en-US" dirty="0"/>
              <a:t>Multiply, E = M x I/ 255</a:t>
            </a:r>
          </a:p>
          <a:p>
            <a:r>
              <a:rPr lang="en-US" dirty="0"/>
              <a:t>Screen, E = 255 – ((255 - M) x (255 - I)) / 255</a:t>
            </a:r>
          </a:p>
          <a:p>
            <a:r>
              <a:rPr lang="en-US" dirty="0"/>
              <a:t>Overlay, E = (I / 255) x (I + (2xM/255) x (255 - I))</a:t>
            </a:r>
          </a:p>
          <a:p>
            <a:r>
              <a:rPr lang="en-US" dirty="0"/>
              <a:t>Dodge, E = 256 x I / ((255 - M) + 1)</a:t>
            </a:r>
          </a:p>
          <a:p>
            <a:r>
              <a:rPr lang="en-US" dirty="0"/>
              <a:t>Burn, E = 255 – (256 x (255- I) / (M + 1))</a:t>
            </a:r>
          </a:p>
          <a:p>
            <a:r>
              <a:rPr lang="en-US" dirty="0"/>
              <a:t>For more </a:t>
            </a:r>
            <a:r>
              <a:rPr lang="en-US" dirty="0">
                <a:hlinkClick r:id="rId2"/>
              </a:rPr>
              <a:t>https://docs.gimp.org/en/gimp-concepts-layer-modes.html</a:t>
            </a:r>
            <a:endParaRPr lang="en-US" dirty="0"/>
          </a:p>
          <a:p>
            <a:r>
              <a:rPr lang="en-US" dirty="0">
                <a:hlinkClick r:id="rId3"/>
              </a:rPr>
              <a:t>https://en.wikipedia.org/wiki/Blend_modes</a:t>
            </a:r>
            <a:endParaRPr lang="en-US" dirty="0"/>
          </a:p>
          <a:p>
            <a:r>
              <a:rPr lang="en-US" dirty="0">
                <a:hlinkClick r:id="rId4"/>
              </a:rPr>
              <a:t>https://es.mathworks.com/matlabcentral/fileexchange/43122-blend-images</a:t>
            </a:r>
            <a:endParaRPr lang="en-US" dirty="0"/>
          </a:p>
        </p:txBody>
      </p:sp>
    </p:spTree>
    <p:extLst>
      <p:ext uri="{BB962C8B-B14F-4D97-AF65-F5344CB8AC3E}">
        <p14:creationId xmlns:p14="http://schemas.microsoft.com/office/powerpoint/2010/main" val="1651554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6848-24BB-4349-A2A4-DC4F016E2D7A}"/>
              </a:ext>
            </a:extLst>
          </p:cNvPr>
          <p:cNvSpPr>
            <a:spLocks noGrp="1"/>
          </p:cNvSpPr>
          <p:nvPr>
            <p:ph type="title"/>
          </p:nvPr>
        </p:nvSpPr>
        <p:spPr>
          <a:xfrm>
            <a:off x="757177" y="257928"/>
            <a:ext cx="10515600" cy="1325563"/>
          </a:xfrm>
        </p:spPr>
        <p:txBody>
          <a:bodyPr/>
          <a:lstStyle/>
          <a:p>
            <a:pPr algn="ctr"/>
            <a:r>
              <a:rPr lang="en-US" dirty="0"/>
              <a:t>Assignment#1 Discussion</a:t>
            </a:r>
          </a:p>
        </p:txBody>
      </p:sp>
      <p:sp>
        <p:nvSpPr>
          <p:cNvPr id="3" name="Content Placeholder 2">
            <a:extLst>
              <a:ext uri="{FF2B5EF4-FFF2-40B4-BE49-F238E27FC236}">
                <a16:creationId xmlns:a16="http://schemas.microsoft.com/office/drawing/2014/main" id="{95D5DCFA-2A7B-42A2-9FC5-6B0391DBBC67}"/>
              </a:ext>
            </a:extLst>
          </p:cNvPr>
          <p:cNvSpPr>
            <a:spLocks noGrp="1"/>
          </p:cNvSpPr>
          <p:nvPr>
            <p:ph idx="1"/>
          </p:nvPr>
        </p:nvSpPr>
        <p:spPr>
          <a:xfrm>
            <a:off x="838200" y="1826560"/>
            <a:ext cx="11064240" cy="5464969"/>
          </a:xfrm>
        </p:spPr>
        <p:txBody>
          <a:bodyPr>
            <a:normAutofit/>
          </a:bodyPr>
          <a:lstStyle/>
          <a:p>
            <a:pPr fontAlgn="base"/>
            <a:r>
              <a:rPr lang="en-US" b="1" dirty="0" err="1"/>
              <a:t>Posterize</a:t>
            </a:r>
            <a:r>
              <a:rPr lang="en-US" dirty="0"/>
              <a:t>: Usually values within [0,255] represent a pixel. Instead of using 256 colors, you have to use less number of colors like 4-8. Every pixel will get the closest output color.</a:t>
            </a:r>
          </a:p>
          <a:p>
            <a:pPr fontAlgn="base"/>
            <a:r>
              <a:rPr lang="en-US" b="1" dirty="0" err="1"/>
              <a:t>Nightvision</a:t>
            </a:r>
            <a:r>
              <a:rPr lang="en-US" dirty="0"/>
              <a:t>: Output R = Input G / 2, Output B = 2 x Output R, Output G = 2 x Output B</a:t>
            </a:r>
          </a:p>
          <a:p>
            <a:pPr fontAlgn="base"/>
            <a:r>
              <a:rPr lang="en-US" b="1" dirty="0"/>
              <a:t>Photocopy</a:t>
            </a:r>
            <a:r>
              <a:rPr lang="en-US" dirty="0"/>
              <a:t>: Convert the input to gray level image. Then, consider a threshold = 100. If a pixel value is greater than the threshold, put 255 as the color value in the output. Otherwise, put input pixel x (threshold - input pixel) / (threshold^2) as the output pixel.</a:t>
            </a:r>
          </a:p>
          <a:p>
            <a:pPr fontAlgn="base"/>
            <a:r>
              <a:rPr lang="en-US" b="1" dirty="0" err="1"/>
              <a:t>Vignetting</a:t>
            </a:r>
            <a:r>
              <a:rPr lang="en-US" dirty="0"/>
              <a:t>: Calculate the center pixel of the image and the maximum distance (M) possible from the center to any corner. Then, go to each pixel and calculate the distance (D) from that pixel location to the center. Find a darkness weight = 1 - D / M. For the output pixel, multiply the weights with the input pixel value.</a:t>
            </a:r>
          </a:p>
          <a:p>
            <a:pPr fontAlgn="base"/>
            <a:r>
              <a:rPr lang="en-US" b="1" dirty="0"/>
              <a:t>Mirror Image: </a:t>
            </a:r>
            <a:r>
              <a:rPr lang="en-US" dirty="0"/>
              <a:t>We can get the mirror image of the given image if we reverse the order of the pixels (elements of the matrix) in each row.</a:t>
            </a:r>
          </a:p>
          <a:p>
            <a:pPr fontAlgn="base"/>
            <a:endParaRPr lang="en-US" dirty="0"/>
          </a:p>
        </p:txBody>
      </p:sp>
    </p:spTree>
    <p:extLst>
      <p:ext uri="{BB962C8B-B14F-4D97-AF65-F5344CB8AC3E}">
        <p14:creationId xmlns:p14="http://schemas.microsoft.com/office/powerpoint/2010/main" val="2321114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BD75A8-7370-48D7-824E-26AF4E480E0D}"/>
              </a:ext>
            </a:extLst>
          </p:cNvPr>
          <p:cNvPicPr>
            <a:picLocks noChangeAspect="1"/>
          </p:cNvPicPr>
          <p:nvPr/>
        </p:nvPicPr>
        <p:blipFill>
          <a:blip r:embed="rId2"/>
          <a:stretch>
            <a:fillRect/>
          </a:stretch>
        </p:blipFill>
        <p:spPr>
          <a:xfrm>
            <a:off x="489654" y="157015"/>
            <a:ext cx="11382375" cy="5657850"/>
          </a:xfrm>
          <a:prstGeom prst="rect">
            <a:avLst/>
          </a:prstGeom>
        </p:spPr>
      </p:pic>
    </p:spTree>
    <p:extLst>
      <p:ext uri="{BB962C8B-B14F-4D97-AF65-F5344CB8AC3E}">
        <p14:creationId xmlns:p14="http://schemas.microsoft.com/office/powerpoint/2010/main" val="343044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9125F3-860E-4395-8D69-94E13CE7CA4D}"/>
              </a:ext>
            </a:extLst>
          </p:cNvPr>
          <p:cNvPicPr>
            <a:picLocks noChangeAspect="1"/>
          </p:cNvPicPr>
          <p:nvPr/>
        </p:nvPicPr>
        <p:blipFill>
          <a:blip r:embed="rId2"/>
          <a:stretch>
            <a:fillRect/>
          </a:stretch>
        </p:blipFill>
        <p:spPr>
          <a:xfrm>
            <a:off x="514958" y="325674"/>
            <a:ext cx="4819650" cy="6381750"/>
          </a:xfrm>
          <a:prstGeom prst="rect">
            <a:avLst/>
          </a:prstGeom>
        </p:spPr>
      </p:pic>
      <p:sp>
        <p:nvSpPr>
          <p:cNvPr id="7" name="Rectangle 2">
            <a:extLst>
              <a:ext uri="{FF2B5EF4-FFF2-40B4-BE49-F238E27FC236}">
                <a16:creationId xmlns:a16="http://schemas.microsoft.com/office/drawing/2014/main" id="{CF1C44FE-29EF-4EDB-8E49-F9DCD4F76948}"/>
              </a:ext>
            </a:extLst>
          </p:cNvPr>
          <p:cNvSpPr>
            <a:spLocks noGrp="1" noRot="1" noChangeArrowheads="1"/>
          </p:cNvSpPr>
          <p:nvPr>
            <p:ph type="title"/>
          </p:nvPr>
        </p:nvSpPr>
        <p:spPr>
          <a:xfrm>
            <a:off x="6947522" y="33316"/>
            <a:ext cx="4242095" cy="584715"/>
          </a:xfrm>
        </p:spPr>
        <p:txBody>
          <a:bodyPr>
            <a:normAutofit fontScale="90000"/>
          </a:bodyPr>
          <a:lstStyle/>
          <a:p>
            <a:r>
              <a:rPr lang="en-US" altLang="en-US" sz="3200" dirty="0"/>
              <a:t>Histogram Equalization</a:t>
            </a:r>
          </a:p>
        </p:txBody>
      </p:sp>
      <p:sp>
        <p:nvSpPr>
          <p:cNvPr id="5" name="Date Placeholder 5">
            <a:extLst>
              <a:ext uri="{FF2B5EF4-FFF2-40B4-BE49-F238E27FC236}">
                <a16:creationId xmlns:a16="http://schemas.microsoft.com/office/drawing/2014/main" id="{43F6D7EB-B74D-471D-897C-75372440BF40}"/>
              </a:ext>
            </a:extLst>
          </p:cNvPr>
          <p:cNvSpPr>
            <a:spLocks noGrp="1"/>
          </p:cNvSpPr>
          <p:nvPr>
            <p:ph type="dt" sz="half" idx="10"/>
          </p:nvPr>
        </p:nvSpPr>
        <p:spPr>
          <a:xfrm>
            <a:off x="4053493" y="6167201"/>
            <a:ext cx="2289175" cy="476250"/>
          </a:xfrm>
        </p:spPr>
        <p:txBody>
          <a:bodyPr/>
          <a:lstStyle/>
          <a:p>
            <a:fld id="{574A1062-37FC-4E5B-A063-64C671BA8A8F}" type="datetime1">
              <a:rPr lang="en-US" altLang="en-US"/>
              <a:pPr/>
              <a:t>11-Aug-23</a:t>
            </a:fld>
            <a:endParaRPr lang="en-US" altLang="en-US"/>
          </a:p>
        </p:txBody>
      </p:sp>
      <p:graphicFrame>
        <p:nvGraphicFramePr>
          <p:cNvPr id="9" name="Object 6">
            <a:extLst>
              <a:ext uri="{FF2B5EF4-FFF2-40B4-BE49-F238E27FC236}">
                <a16:creationId xmlns:a16="http://schemas.microsoft.com/office/drawing/2014/main" id="{C0E88CB8-0D60-452F-8A49-ADF76868F232}"/>
              </a:ext>
            </a:extLst>
          </p:cNvPr>
          <p:cNvGraphicFramePr>
            <a:graphicFrameLocks noChangeAspect="1"/>
          </p:cNvGraphicFramePr>
          <p:nvPr>
            <p:extLst>
              <p:ext uri="{D42A27DB-BD31-4B8C-83A1-F6EECF244321}">
                <p14:modId xmlns:p14="http://schemas.microsoft.com/office/powerpoint/2010/main" val="3673463345"/>
              </p:ext>
            </p:extLst>
          </p:nvPr>
        </p:nvGraphicFramePr>
        <p:xfrm>
          <a:off x="5676900" y="955404"/>
          <a:ext cx="6515100" cy="1846262"/>
        </p:xfrm>
        <a:graphic>
          <a:graphicData uri="http://schemas.openxmlformats.org/presentationml/2006/ole">
            <mc:AlternateContent xmlns:mc="http://schemas.openxmlformats.org/markup-compatibility/2006">
              <mc:Choice xmlns:v="urn:schemas-microsoft-com:vml" Requires="v">
                <p:oleObj name="Equation" r:id="rId3" imgW="3136680" imgH="888840" progId="Equation.DSMT4">
                  <p:embed/>
                </p:oleObj>
              </mc:Choice>
              <mc:Fallback>
                <p:oleObj name="Equation" r:id="rId3" imgW="3136680" imgH="888840" progId="Equation.DSMT4">
                  <p:embed/>
                  <p:pic>
                    <p:nvPicPr>
                      <p:cNvPr id="272390" name="Object 6">
                        <a:extLst>
                          <a:ext uri="{FF2B5EF4-FFF2-40B4-BE49-F238E27FC236}">
                            <a16:creationId xmlns:a16="http://schemas.microsoft.com/office/drawing/2014/main" id="{50A09A9A-5CE5-4EA6-8395-9F0F9E8E1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955404"/>
                        <a:ext cx="6515100" cy="184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10">
            <a:extLst>
              <a:ext uri="{FF2B5EF4-FFF2-40B4-BE49-F238E27FC236}">
                <a16:creationId xmlns:a16="http://schemas.microsoft.com/office/drawing/2014/main" id="{E58A7E9A-C73F-4DC9-A2E3-CF89CC6109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278" y="3335987"/>
            <a:ext cx="6287581" cy="312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547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7389AA-44C7-AF69-2959-60BECE56F7FB}"/>
              </a:ext>
            </a:extLst>
          </p:cNvPr>
          <p:cNvPicPr>
            <a:picLocks noChangeAspect="1"/>
          </p:cNvPicPr>
          <p:nvPr/>
        </p:nvPicPr>
        <p:blipFill>
          <a:blip r:embed="rId2"/>
          <a:stretch>
            <a:fillRect/>
          </a:stretch>
        </p:blipFill>
        <p:spPr>
          <a:xfrm>
            <a:off x="1621347" y="0"/>
            <a:ext cx="9892814" cy="6858000"/>
          </a:xfrm>
          <a:prstGeom prst="rect">
            <a:avLst/>
          </a:prstGeom>
        </p:spPr>
      </p:pic>
    </p:spTree>
    <p:extLst>
      <p:ext uri="{BB962C8B-B14F-4D97-AF65-F5344CB8AC3E}">
        <p14:creationId xmlns:p14="http://schemas.microsoft.com/office/powerpoint/2010/main" val="2047069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592F-8CE8-49B3-99C6-7956E5BD0C8B}"/>
              </a:ext>
            </a:extLst>
          </p:cNvPr>
          <p:cNvSpPr>
            <a:spLocks noGrp="1"/>
          </p:cNvSpPr>
          <p:nvPr>
            <p:ph type="title"/>
          </p:nvPr>
        </p:nvSpPr>
        <p:spPr/>
        <p:txBody>
          <a:bodyPr/>
          <a:lstStyle/>
          <a:p>
            <a:r>
              <a:rPr lang="en-US" altLang="en-US" sz="4400" dirty="0"/>
              <a:t>Histogram Equalization</a:t>
            </a:r>
            <a:endParaRPr lang="en-US" dirty="0"/>
          </a:p>
        </p:txBody>
      </p:sp>
      <p:graphicFrame>
        <p:nvGraphicFramePr>
          <p:cNvPr id="7" name="Object 3">
            <a:extLst>
              <a:ext uri="{FF2B5EF4-FFF2-40B4-BE49-F238E27FC236}">
                <a16:creationId xmlns:a16="http://schemas.microsoft.com/office/drawing/2014/main" id="{1CBCE314-989D-4480-9A94-BA4C472331E2}"/>
              </a:ext>
            </a:extLst>
          </p:cNvPr>
          <p:cNvGraphicFramePr>
            <a:graphicFrameLocks noChangeAspect="1"/>
          </p:cNvGraphicFramePr>
          <p:nvPr>
            <p:extLst>
              <p:ext uri="{D42A27DB-BD31-4B8C-83A1-F6EECF244321}">
                <p14:modId xmlns:p14="http://schemas.microsoft.com/office/powerpoint/2010/main" val="3198796409"/>
              </p:ext>
            </p:extLst>
          </p:nvPr>
        </p:nvGraphicFramePr>
        <p:xfrm>
          <a:off x="2786839" y="2488723"/>
          <a:ext cx="4095750" cy="1577975"/>
        </p:xfrm>
        <a:graphic>
          <a:graphicData uri="http://schemas.openxmlformats.org/presentationml/2006/ole">
            <mc:AlternateContent xmlns:mc="http://schemas.openxmlformats.org/markup-compatibility/2006">
              <mc:Choice xmlns:v="urn:schemas-microsoft-com:vml" Requires="v">
                <p:oleObj name="Equation" r:id="rId2" imgW="1714320" imgH="660240" progId="Equation.DSMT4">
                  <p:embed/>
                </p:oleObj>
              </mc:Choice>
              <mc:Fallback>
                <p:oleObj name="Equation" r:id="rId2" imgW="1714320" imgH="660240" progId="Equation.DSMT4">
                  <p:embed/>
                  <p:pic>
                    <p:nvPicPr>
                      <p:cNvPr id="279555" name="Object 3">
                        <a:extLst>
                          <a:ext uri="{FF2B5EF4-FFF2-40B4-BE49-F238E27FC236}">
                            <a16:creationId xmlns:a16="http://schemas.microsoft.com/office/drawing/2014/main" id="{B25B8453-DCC0-40CA-A064-E9A27DC8B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839" y="2488723"/>
                        <a:ext cx="4095750"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a:extLst>
              <a:ext uri="{FF2B5EF4-FFF2-40B4-BE49-F238E27FC236}">
                <a16:creationId xmlns:a16="http://schemas.microsoft.com/office/drawing/2014/main" id="{082B9D03-3E91-48AA-A140-EB714D313A0C}"/>
              </a:ext>
            </a:extLst>
          </p:cNvPr>
          <p:cNvGraphicFramePr>
            <a:graphicFrameLocks noChangeAspect="1"/>
          </p:cNvGraphicFramePr>
          <p:nvPr>
            <p:extLst>
              <p:ext uri="{D42A27DB-BD31-4B8C-83A1-F6EECF244321}">
                <p14:modId xmlns:p14="http://schemas.microsoft.com/office/powerpoint/2010/main" val="709661057"/>
              </p:ext>
            </p:extLst>
          </p:nvPr>
        </p:nvGraphicFramePr>
        <p:xfrm>
          <a:off x="3147203" y="4022248"/>
          <a:ext cx="6618287" cy="1077913"/>
        </p:xfrm>
        <a:graphic>
          <a:graphicData uri="http://schemas.openxmlformats.org/presentationml/2006/ole">
            <mc:AlternateContent xmlns:mc="http://schemas.openxmlformats.org/markup-compatibility/2006">
              <mc:Choice xmlns:v="urn:schemas-microsoft-com:vml" Requires="v">
                <p:oleObj name="Equation" r:id="rId4" imgW="2806560" imgH="457200" progId="Equation.DSMT4">
                  <p:embed/>
                </p:oleObj>
              </mc:Choice>
              <mc:Fallback>
                <p:oleObj name="Equation" r:id="rId4" imgW="2806560" imgH="457200" progId="Equation.DSMT4">
                  <p:embed/>
                  <p:pic>
                    <p:nvPicPr>
                      <p:cNvPr id="279563" name="Object 11">
                        <a:extLst>
                          <a:ext uri="{FF2B5EF4-FFF2-40B4-BE49-F238E27FC236}">
                            <a16:creationId xmlns:a16="http://schemas.microsoft.com/office/drawing/2014/main" id="{023CDCA0-C18D-46EC-A460-F3BBE209A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203" y="4022248"/>
                        <a:ext cx="66182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0787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6F1E740D-E234-4B6A-B938-38D0531AABF1}"/>
              </a:ext>
            </a:extLst>
          </p:cNvPr>
          <p:cNvSpPr>
            <a:spLocks noGrp="1" noRot="1" noChangeArrowheads="1"/>
          </p:cNvSpPr>
          <p:nvPr>
            <p:ph type="title"/>
          </p:nvPr>
        </p:nvSpPr>
        <p:spPr/>
        <p:txBody>
          <a:bodyPr/>
          <a:lstStyle/>
          <a:p>
            <a:r>
              <a:rPr lang="en-US" altLang="en-US" sz="3200"/>
              <a:t>Spatial Domain Process</a:t>
            </a:r>
          </a:p>
        </p:txBody>
      </p:sp>
      <p:sp>
        <p:nvSpPr>
          <p:cNvPr id="6" name="Slide Number Placeholder 5">
            <a:extLst>
              <a:ext uri="{FF2B5EF4-FFF2-40B4-BE49-F238E27FC236}">
                <a16:creationId xmlns:a16="http://schemas.microsoft.com/office/drawing/2014/main" id="{A333A65A-B4E4-4FD9-B6E0-64C4A54B3ED9}"/>
              </a:ext>
            </a:extLst>
          </p:cNvPr>
          <p:cNvSpPr>
            <a:spLocks noGrp="1"/>
          </p:cNvSpPr>
          <p:nvPr>
            <p:ph type="sldNum" sz="quarter" idx="12"/>
          </p:nvPr>
        </p:nvSpPr>
        <p:spPr/>
        <p:txBody>
          <a:bodyPr/>
          <a:lstStyle/>
          <a:p>
            <a:fld id="{FA98B284-549E-4425-B855-CA6186D3D552}" type="slidenum">
              <a:rPr lang="en-US" altLang="en-US"/>
              <a:pPr/>
              <a:t>3</a:t>
            </a:fld>
            <a:endParaRPr lang="en-US" altLang="en-US"/>
          </a:p>
        </p:txBody>
      </p:sp>
      <p:graphicFrame>
        <p:nvGraphicFramePr>
          <p:cNvPr id="237573" name="Object 5">
            <a:extLst>
              <a:ext uri="{FF2B5EF4-FFF2-40B4-BE49-F238E27FC236}">
                <a16:creationId xmlns:a16="http://schemas.microsoft.com/office/drawing/2014/main" id="{CB15D6D6-4C38-412B-9AB3-FDDA9B081541}"/>
              </a:ext>
            </a:extLst>
          </p:cNvPr>
          <p:cNvGraphicFramePr>
            <a:graphicFrameLocks noChangeAspect="1"/>
          </p:cNvGraphicFramePr>
          <p:nvPr/>
        </p:nvGraphicFramePr>
        <p:xfrm>
          <a:off x="2627313" y="1739900"/>
          <a:ext cx="6985000" cy="3754438"/>
        </p:xfrm>
        <a:graphic>
          <a:graphicData uri="http://schemas.openxmlformats.org/presentationml/2006/ole">
            <mc:AlternateContent xmlns:mc="http://schemas.openxmlformats.org/markup-compatibility/2006">
              <mc:Choice xmlns:v="urn:schemas-microsoft-com:vml" Requires="v">
                <p:oleObj name="Equation" r:id="rId2" imgW="2082600" imgH="1117440" progId="Equation.DSMT4">
                  <p:embed/>
                </p:oleObj>
              </mc:Choice>
              <mc:Fallback>
                <p:oleObj name="Equation" r:id="rId2" imgW="2082600" imgH="1117440" progId="Equation.DSMT4">
                  <p:embed/>
                  <p:pic>
                    <p:nvPicPr>
                      <p:cNvPr id="237573" name="Object 5">
                        <a:extLst>
                          <a:ext uri="{FF2B5EF4-FFF2-40B4-BE49-F238E27FC236}">
                            <a16:creationId xmlns:a16="http://schemas.microsoft.com/office/drawing/2014/main" id="{CB15D6D6-4C38-412B-9AB3-FDDA9B081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739900"/>
                        <a:ext cx="6985000" cy="375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2C0A487E-8EC7-4E92-BC39-D33F6D57A6A2}"/>
              </a:ext>
            </a:extLst>
          </p:cNvPr>
          <p:cNvSpPr>
            <a:spLocks noGrp="1" noRot="1" noChangeArrowheads="1"/>
          </p:cNvSpPr>
          <p:nvPr>
            <p:ph type="title"/>
          </p:nvPr>
        </p:nvSpPr>
        <p:spPr/>
        <p:txBody>
          <a:bodyPr/>
          <a:lstStyle/>
          <a:p>
            <a:r>
              <a:rPr lang="en-US" altLang="en-US" sz="3200"/>
              <a:t>Example: Histogram Equalization</a:t>
            </a:r>
          </a:p>
        </p:txBody>
      </p:sp>
      <p:sp>
        <p:nvSpPr>
          <p:cNvPr id="6" name="Date Placeholder 5">
            <a:extLst>
              <a:ext uri="{FF2B5EF4-FFF2-40B4-BE49-F238E27FC236}">
                <a16:creationId xmlns:a16="http://schemas.microsoft.com/office/drawing/2014/main" id="{91BDF92C-DF3E-4A19-8DE0-F171B0D56787}"/>
              </a:ext>
            </a:extLst>
          </p:cNvPr>
          <p:cNvSpPr>
            <a:spLocks noGrp="1"/>
          </p:cNvSpPr>
          <p:nvPr>
            <p:ph type="dt" sz="half" idx="10"/>
          </p:nvPr>
        </p:nvSpPr>
        <p:spPr/>
        <p:txBody>
          <a:bodyPr/>
          <a:lstStyle/>
          <a:p>
            <a:fld id="{5CEDC886-756D-47B2-9004-4F7E74128F4B}" type="datetime1">
              <a:rPr lang="en-US" altLang="en-US"/>
              <a:pPr/>
              <a:t>11-Aug-23</a:t>
            </a:fld>
            <a:endParaRPr lang="en-US" altLang="en-US"/>
          </a:p>
        </p:txBody>
      </p:sp>
      <p:sp>
        <p:nvSpPr>
          <p:cNvPr id="7" name="Slide Number Placeholder 7">
            <a:extLst>
              <a:ext uri="{FF2B5EF4-FFF2-40B4-BE49-F238E27FC236}">
                <a16:creationId xmlns:a16="http://schemas.microsoft.com/office/drawing/2014/main" id="{834254AF-1592-4B00-8E3B-58216346567A}"/>
              </a:ext>
            </a:extLst>
          </p:cNvPr>
          <p:cNvSpPr>
            <a:spLocks noGrp="1"/>
          </p:cNvSpPr>
          <p:nvPr>
            <p:ph type="sldNum" sz="quarter" idx="12"/>
          </p:nvPr>
        </p:nvSpPr>
        <p:spPr/>
        <p:txBody>
          <a:bodyPr/>
          <a:lstStyle/>
          <a:p>
            <a:fld id="{97C7293F-BC90-4CAD-858A-73821E0BCBE3}" type="slidenum">
              <a:rPr lang="en-US" altLang="en-US"/>
              <a:pPr/>
              <a:t>30</a:t>
            </a:fld>
            <a:endParaRPr lang="en-US" altLang="en-US"/>
          </a:p>
        </p:txBody>
      </p:sp>
      <p:sp>
        <p:nvSpPr>
          <p:cNvPr id="282635" name="Text Box 11">
            <a:extLst>
              <a:ext uri="{FF2B5EF4-FFF2-40B4-BE49-F238E27FC236}">
                <a16:creationId xmlns:a16="http://schemas.microsoft.com/office/drawing/2014/main" id="{CD73CD7F-DE80-4FED-A97F-D2284F8B33B4}"/>
              </a:ext>
            </a:extLst>
          </p:cNvPr>
          <p:cNvSpPr txBox="1">
            <a:spLocks noChangeArrowheads="1"/>
          </p:cNvSpPr>
          <p:nvPr/>
        </p:nvSpPr>
        <p:spPr bwMode="auto">
          <a:xfrm>
            <a:off x="2071688" y="1268414"/>
            <a:ext cx="7986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Suppose that a 3-bit image (L=8) of size 64 × 64 pixels (MN = 4096) has the intensity distribution shown in following table. </a:t>
            </a:r>
          </a:p>
          <a:p>
            <a:r>
              <a:rPr lang="en-US" altLang="en-US" sz="2000"/>
              <a:t>Get the histogram equalization transformation function and give the p</a:t>
            </a:r>
            <a:r>
              <a:rPr lang="en-US" altLang="en-US" sz="2000" baseline="-25000"/>
              <a:t>s</a:t>
            </a:r>
            <a:r>
              <a:rPr lang="en-US" altLang="en-US" sz="2000"/>
              <a:t>(s</a:t>
            </a:r>
            <a:r>
              <a:rPr lang="en-US" altLang="en-US" sz="2000" baseline="-25000"/>
              <a:t>k</a:t>
            </a:r>
            <a:r>
              <a:rPr lang="en-US" altLang="en-US" sz="2000"/>
              <a:t>) for each s</a:t>
            </a:r>
            <a:r>
              <a:rPr lang="en-US" altLang="en-US" sz="2000" baseline="-25000"/>
              <a:t>k</a:t>
            </a:r>
            <a:r>
              <a:rPr lang="en-US" altLang="en-US" sz="2000"/>
              <a:t>.</a:t>
            </a:r>
          </a:p>
        </p:txBody>
      </p:sp>
      <p:pic>
        <p:nvPicPr>
          <p:cNvPr id="282636" name="Picture 12">
            <a:extLst>
              <a:ext uri="{FF2B5EF4-FFF2-40B4-BE49-F238E27FC236}">
                <a16:creationId xmlns:a16="http://schemas.microsoft.com/office/drawing/2014/main" id="{73E61871-0184-4348-9C70-F1AE6D866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826" y="2676525"/>
            <a:ext cx="5300663"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698B7159-1C6C-4C48-8F1A-08B535A64739}"/>
              </a:ext>
            </a:extLst>
          </p:cNvPr>
          <p:cNvSpPr>
            <a:spLocks noGrp="1" noRot="1" noChangeArrowheads="1"/>
          </p:cNvSpPr>
          <p:nvPr>
            <p:ph type="title"/>
          </p:nvPr>
        </p:nvSpPr>
        <p:spPr/>
        <p:txBody>
          <a:bodyPr/>
          <a:lstStyle/>
          <a:p>
            <a:r>
              <a:rPr lang="en-US" altLang="en-US" sz="3200"/>
              <a:t>Example: Histogram Equalization</a:t>
            </a:r>
          </a:p>
        </p:txBody>
      </p:sp>
      <p:sp>
        <p:nvSpPr>
          <p:cNvPr id="11" name="Date Placeholder 5">
            <a:extLst>
              <a:ext uri="{FF2B5EF4-FFF2-40B4-BE49-F238E27FC236}">
                <a16:creationId xmlns:a16="http://schemas.microsoft.com/office/drawing/2014/main" id="{F2B1B0B8-7437-4712-A733-49D79CB54C00}"/>
              </a:ext>
            </a:extLst>
          </p:cNvPr>
          <p:cNvSpPr>
            <a:spLocks noGrp="1"/>
          </p:cNvSpPr>
          <p:nvPr>
            <p:ph type="dt" sz="half" idx="10"/>
          </p:nvPr>
        </p:nvSpPr>
        <p:spPr/>
        <p:txBody>
          <a:bodyPr/>
          <a:lstStyle/>
          <a:p>
            <a:fld id="{B99FEB5B-BBDB-425B-B8DF-18B3580EA7A6}" type="datetime1">
              <a:rPr lang="en-US" altLang="en-US"/>
              <a:pPr/>
              <a:t>11-Aug-23</a:t>
            </a:fld>
            <a:endParaRPr lang="en-US" altLang="en-US"/>
          </a:p>
        </p:txBody>
      </p:sp>
      <p:sp>
        <p:nvSpPr>
          <p:cNvPr id="12" name="Slide Number Placeholder 7">
            <a:extLst>
              <a:ext uri="{FF2B5EF4-FFF2-40B4-BE49-F238E27FC236}">
                <a16:creationId xmlns:a16="http://schemas.microsoft.com/office/drawing/2014/main" id="{15170BC8-1BD4-4626-B53F-31ABE9B43534}"/>
              </a:ext>
            </a:extLst>
          </p:cNvPr>
          <p:cNvSpPr>
            <a:spLocks noGrp="1"/>
          </p:cNvSpPr>
          <p:nvPr>
            <p:ph type="sldNum" sz="quarter" idx="12"/>
          </p:nvPr>
        </p:nvSpPr>
        <p:spPr/>
        <p:txBody>
          <a:bodyPr/>
          <a:lstStyle/>
          <a:p>
            <a:fld id="{686DD14B-E86F-4DF9-913B-A693603BB45E}" type="slidenum">
              <a:rPr lang="en-US" altLang="en-US"/>
              <a:pPr/>
              <a:t>31</a:t>
            </a:fld>
            <a:endParaRPr lang="en-US" altLang="en-US"/>
          </a:p>
        </p:txBody>
      </p:sp>
      <p:pic>
        <p:nvPicPr>
          <p:cNvPr id="283653" name="Picture 5">
            <a:extLst>
              <a:ext uri="{FF2B5EF4-FFF2-40B4-BE49-F238E27FC236}">
                <a16:creationId xmlns:a16="http://schemas.microsoft.com/office/drawing/2014/main" id="{3BCD30E3-398E-49C4-85F1-35987B33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5" y="1112839"/>
            <a:ext cx="2584450" cy="184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3654" name="Rectangle 6">
            <a:extLst>
              <a:ext uri="{FF2B5EF4-FFF2-40B4-BE49-F238E27FC236}">
                <a16:creationId xmlns:a16="http://schemas.microsoft.com/office/drawing/2014/main" id="{D07B8407-6187-4FE4-BA35-167A90D2A5D0}"/>
              </a:ext>
            </a:extLst>
          </p:cNvPr>
          <p:cNvSpPr>
            <a:spLocks noRot="1" noChangeArrowheads="1"/>
          </p:cNvSpPr>
          <p:nvPr/>
        </p:nvSpPr>
        <p:spPr bwMode="auto">
          <a:xfrm>
            <a:off x="1825626"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endParaRPr lang="en-US" altLang="en-US" sz="2400">
              <a:effectLst/>
            </a:endParaRPr>
          </a:p>
        </p:txBody>
      </p:sp>
      <p:graphicFrame>
        <p:nvGraphicFramePr>
          <p:cNvPr id="283655" name="Object 7">
            <a:extLst>
              <a:ext uri="{FF2B5EF4-FFF2-40B4-BE49-F238E27FC236}">
                <a16:creationId xmlns:a16="http://schemas.microsoft.com/office/drawing/2014/main" id="{856B14C5-5EAA-4364-87C7-49ADDFD140D6}"/>
              </a:ext>
            </a:extLst>
          </p:cNvPr>
          <p:cNvGraphicFramePr>
            <a:graphicFrameLocks noChangeAspect="1"/>
          </p:cNvGraphicFramePr>
          <p:nvPr/>
        </p:nvGraphicFramePr>
        <p:xfrm>
          <a:off x="2290763" y="2935289"/>
          <a:ext cx="4938712" cy="909637"/>
        </p:xfrm>
        <a:graphic>
          <a:graphicData uri="http://schemas.openxmlformats.org/presentationml/2006/ole">
            <mc:AlternateContent xmlns:mc="http://schemas.openxmlformats.org/markup-compatibility/2006">
              <mc:Choice xmlns:v="urn:schemas-microsoft-com:vml" Requires="v">
                <p:oleObj name="Equation" r:id="rId3" imgW="2412720" imgH="444240" progId="Equation.DSMT4">
                  <p:embed/>
                </p:oleObj>
              </mc:Choice>
              <mc:Fallback>
                <p:oleObj name="Equation" r:id="rId3" imgW="2412720" imgH="444240" progId="Equation.DSMT4">
                  <p:embed/>
                  <p:pic>
                    <p:nvPicPr>
                      <p:cNvPr id="283655" name="Object 7">
                        <a:extLst>
                          <a:ext uri="{FF2B5EF4-FFF2-40B4-BE49-F238E27FC236}">
                            <a16:creationId xmlns:a16="http://schemas.microsoft.com/office/drawing/2014/main" id="{856B14C5-5EAA-4364-87C7-49ADDFD14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763" y="2935289"/>
                        <a:ext cx="4938712"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6" name="Object 8">
            <a:extLst>
              <a:ext uri="{FF2B5EF4-FFF2-40B4-BE49-F238E27FC236}">
                <a16:creationId xmlns:a16="http://schemas.microsoft.com/office/drawing/2014/main" id="{24ACC885-DA86-44BD-98B6-0629C8CF1F7C}"/>
              </a:ext>
            </a:extLst>
          </p:cNvPr>
          <p:cNvGraphicFramePr>
            <a:graphicFrameLocks noChangeAspect="1"/>
          </p:cNvGraphicFramePr>
          <p:nvPr/>
        </p:nvGraphicFramePr>
        <p:xfrm>
          <a:off x="8474075" y="3068638"/>
          <a:ext cx="768350" cy="488950"/>
        </p:xfrm>
        <a:graphic>
          <a:graphicData uri="http://schemas.openxmlformats.org/presentationml/2006/ole">
            <mc:AlternateContent xmlns:mc="http://schemas.openxmlformats.org/markup-compatibility/2006">
              <mc:Choice xmlns:v="urn:schemas-microsoft-com:vml" Requires="v">
                <p:oleObj name="Equation" r:id="rId5" imgW="279360" imgH="177480" progId="Equation.DSMT4">
                  <p:embed/>
                </p:oleObj>
              </mc:Choice>
              <mc:Fallback>
                <p:oleObj name="Equation" r:id="rId5" imgW="279360" imgH="177480" progId="Equation.DSMT4">
                  <p:embed/>
                  <p:pic>
                    <p:nvPicPr>
                      <p:cNvPr id="283656" name="Object 8">
                        <a:extLst>
                          <a:ext uri="{FF2B5EF4-FFF2-40B4-BE49-F238E27FC236}">
                            <a16:creationId xmlns:a16="http://schemas.microsoft.com/office/drawing/2014/main" id="{24ACC885-DA86-44BD-98B6-0629C8CF1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4075" y="3068638"/>
                        <a:ext cx="7683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7" name="Object 9">
            <a:extLst>
              <a:ext uri="{FF2B5EF4-FFF2-40B4-BE49-F238E27FC236}">
                <a16:creationId xmlns:a16="http://schemas.microsoft.com/office/drawing/2014/main" id="{5D729A01-8B10-4AB4-A072-D866EFA86E24}"/>
              </a:ext>
            </a:extLst>
          </p:cNvPr>
          <p:cNvGraphicFramePr>
            <a:graphicFrameLocks noChangeAspect="1"/>
          </p:cNvGraphicFramePr>
          <p:nvPr/>
        </p:nvGraphicFramePr>
        <p:xfrm>
          <a:off x="2284413" y="3751264"/>
          <a:ext cx="6045200" cy="923925"/>
        </p:xfrm>
        <a:graphic>
          <a:graphicData uri="http://schemas.openxmlformats.org/presentationml/2006/ole">
            <mc:AlternateContent xmlns:mc="http://schemas.openxmlformats.org/markup-compatibility/2006">
              <mc:Choice xmlns:v="urn:schemas-microsoft-com:vml" Requires="v">
                <p:oleObj name="Equation" r:id="rId7" imgW="2908080" imgH="444240" progId="Equation.DSMT4">
                  <p:embed/>
                </p:oleObj>
              </mc:Choice>
              <mc:Fallback>
                <p:oleObj name="Equation" r:id="rId7" imgW="2908080" imgH="444240" progId="Equation.DSMT4">
                  <p:embed/>
                  <p:pic>
                    <p:nvPicPr>
                      <p:cNvPr id="283657" name="Object 9">
                        <a:extLst>
                          <a:ext uri="{FF2B5EF4-FFF2-40B4-BE49-F238E27FC236}">
                            <a16:creationId xmlns:a16="http://schemas.microsoft.com/office/drawing/2014/main" id="{5D729A01-8B10-4AB4-A072-D866EFA86E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4413" y="3751264"/>
                        <a:ext cx="60452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8" name="Object 10">
            <a:extLst>
              <a:ext uri="{FF2B5EF4-FFF2-40B4-BE49-F238E27FC236}">
                <a16:creationId xmlns:a16="http://schemas.microsoft.com/office/drawing/2014/main" id="{4311CAAA-36FC-4D2C-8679-DBEAB1A56412}"/>
              </a:ext>
            </a:extLst>
          </p:cNvPr>
          <p:cNvGraphicFramePr>
            <a:graphicFrameLocks noChangeAspect="1"/>
          </p:cNvGraphicFramePr>
          <p:nvPr/>
        </p:nvGraphicFramePr>
        <p:xfrm>
          <a:off x="8466139" y="3910013"/>
          <a:ext cx="820737" cy="500062"/>
        </p:xfrm>
        <a:graphic>
          <a:graphicData uri="http://schemas.openxmlformats.org/presentationml/2006/ole">
            <mc:AlternateContent xmlns:mc="http://schemas.openxmlformats.org/markup-compatibility/2006">
              <mc:Choice xmlns:v="urn:schemas-microsoft-com:vml" Requires="v">
                <p:oleObj name="Equation" r:id="rId9" imgW="291960" imgH="177480" progId="Equation.DSMT4">
                  <p:embed/>
                </p:oleObj>
              </mc:Choice>
              <mc:Fallback>
                <p:oleObj name="Equation" r:id="rId9" imgW="291960" imgH="177480" progId="Equation.DSMT4">
                  <p:embed/>
                  <p:pic>
                    <p:nvPicPr>
                      <p:cNvPr id="283658" name="Object 10">
                        <a:extLst>
                          <a:ext uri="{FF2B5EF4-FFF2-40B4-BE49-F238E27FC236}">
                            <a16:creationId xmlns:a16="http://schemas.microsoft.com/office/drawing/2014/main" id="{4311CAAA-36FC-4D2C-8679-DBEAB1A564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6139" y="3910013"/>
                        <a:ext cx="820737"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9" name="Object 11">
            <a:extLst>
              <a:ext uri="{FF2B5EF4-FFF2-40B4-BE49-F238E27FC236}">
                <a16:creationId xmlns:a16="http://schemas.microsoft.com/office/drawing/2014/main" id="{547FB41D-BA78-4C6A-A0DE-FB5BC754344B}"/>
              </a:ext>
            </a:extLst>
          </p:cNvPr>
          <p:cNvGraphicFramePr>
            <a:graphicFrameLocks noChangeAspect="1"/>
          </p:cNvGraphicFramePr>
          <p:nvPr/>
        </p:nvGraphicFramePr>
        <p:xfrm>
          <a:off x="3429001" y="4602164"/>
          <a:ext cx="5565775" cy="1525587"/>
        </p:xfrm>
        <a:graphic>
          <a:graphicData uri="http://schemas.openxmlformats.org/presentationml/2006/ole">
            <mc:AlternateContent xmlns:mc="http://schemas.openxmlformats.org/markup-compatibility/2006">
              <mc:Choice xmlns:v="urn:schemas-microsoft-com:vml" Requires="v">
                <p:oleObj name="Equation" r:id="rId11" imgW="2501640" imgH="685800" progId="Equation.DSMT4">
                  <p:embed/>
                </p:oleObj>
              </mc:Choice>
              <mc:Fallback>
                <p:oleObj name="Equation" r:id="rId11" imgW="2501640" imgH="685800" progId="Equation.DSMT4">
                  <p:embed/>
                  <p:pic>
                    <p:nvPicPr>
                      <p:cNvPr id="283659" name="Object 11">
                        <a:extLst>
                          <a:ext uri="{FF2B5EF4-FFF2-40B4-BE49-F238E27FC236}">
                            <a16:creationId xmlns:a16="http://schemas.microsoft.com/office/drawing/2014/main" id="{547FB41D-BA78-4C6A-A0DE-FB5BC75434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9001" y="4602164"/>
                        <a:ext cx="5565775" cy="152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D2EF89DD-3FBC-4BAF-86AD-BD32EE5BFC4D}"/>
              </a:ext>
            </a:extLst>
          </p:cNvPr>
          <p:cNvSpPr>
            <a:spLocks noGrp="1" noRot="1" noChangeArrowheads="1"/>
          </p:cNvSpPr>
          <p:nvPr>
            <p:ph type="title"/>
          </p:nvPr>
        </p:nvSpPr>
        <p:spPr/>
        <p:txBody>
          <a:bodyPr/>
          <a:lstStyle/>
          <a:p>
            <a:r>
              <a:rPr lang="en-US" altLang="en-US" sz="3200"/>
              <a:t>Example: Histogram Equalization</a:t>
            </a:r>
          </a:p>
        </p:txBody>
      </p:sp>
      <p:sp>
        <p:nvSpPr>
          <p:cNvPr id="284677" name="Rectangle 5">
            <a:extLst>
              <a:ext uri="{FF2B5EF4-FFF2-40B4-BE49-F238E27FC236}">
                <a16:creationId xmlns:a16="http://schemas.microsoft.com/office/drawing/2014/main" id="{D64D7926-110D-4009-BB5F-0E9BD07D62A1}"/>
              </a:ext>
            </a:extLst>
          </p:cNvPr>
          <p:cNvSpPr>
            <a:spLocks noRot="1" noChangeArrowheads="1"/>
          </p:cNvSpPr>
          <p:nvPr/>
        </p:nvSpPr>
        <p:spPr bwMode="auto">
          <a:xfrm>
            <a:off x="1825626"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endParaRPr lang="en-US" altLang="en-US" sz="2400">
              <a:effectLst/>
            </a:endParaRPr>
          </a:p>
        </p:txBody>
      </p:sp>
      <p:pic>
        <p:nvPicPr>
          <p:cNvPr id="284683" name="Picture 11">
            <a:extLst>
              <a:ext uri="{FF2B5EF4-FFF2-40B4-BE49-F238E27FC236}">
                <a16:creationId xmlns:a16="http://schemas.microsoft.com/office/drawing/2014/main" id="{1FCA4076-FDE3-4A19-B129-DD0D9F99D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1798639"/>
            <a:ext cx="8850312" cy="33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4684" name="Rectangle 12">
            <a:extLst>
              <a:ext uri="{FF2B5EF4-FFF2-40B4-BE49-F238E27FC236}">
                <a16:creationId xmlns:a16="http://schemas.microsoft.com/office/drawing/2014/main" id="{B240A7BD-43AE-4684-A82D-53E545EC8EBA}"/>
              </a:ext>
            </a:extLst>
          </p:cNvPr>
          <p:cNvSpPr>
            <a:spLocks noChangeArrowheads="1"/>
          </p:cNvSpPr>
          <p:nvPr/>
        </p:nvSpPr>
        <p:spPr bwMode="auto">
          <a:xfrm>
            <a:off x="7343775" y="1785939"/>
            <a:ext cx="2903538" cy="2554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441B5E-C655-2A54-E6D2-27610DEDAE56}"/>
              </a:ext>
            </a:extLst>
          </p:cNvPr>
          <p:cNvPicPr>
            <a:picLocks noChangeAspect="1"/>
          </p:cNvPicPr>
          <p:nvPr/>
        </p:nvPicPr>
        <p:blipFill>
          <a:blip r:embed="rId2"/>
          <a:stretch>
            <a:fillRect/>
          </a:stretch>
        </p:blipFill>
        <p:spPr>
          <a:xfrm>
            <a:off x="1890752" y="0"/>
            <a:ext cx="8867441" cy="6827304"/>
          </a:xfrm>
          <a:prstGeom prst="rect">
            <a:avLst/>
          </a:prstGeom>
        </p:spPr>
      </p:pic>
    </p:spTree>
    <p:extLst>
      <p:ext uri="{BB962C8B-B14F-4D97-AF65-F5344CB8AC3E}">
        <p14:creationId xmlns:p14="http://schemas.microsoft.com/office/powerpoint/2010/main" val="1759803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C390C4C2-ACD4-4846-9439-DEEF0729342A}"/>
              </a:ext>
            </a:extLst>
          </p:cNvPr>
          <p:cNvSpPr>
            <a:spLocks noGrp="1" noRot="1" noChangeArrowheads="1"/>
          </p:cNvSpPr>
          <p:nvPr>
            <p:ph type="title"/>
          </p:nvPr>
        </p:nvSpPr>
        <p:spPr/>
        <p:txBody>
          <a:bodyPr/>
          <a:lstStyle/>
          <a:p>
            <a:r>
              <a:rPr lang="en-US" altLang="en-US" sz="3200"/>
              <a:t>Histogram Matching: Discrete Cases</a:t>
            </a:r>
          </a:p>
        </p:txBody>
      </p:sp>
      <p:sp>
        <p:nvSpPr>
          <p:cNvPr id="296963" name="Rectangle 3">
            <a:extLst>
              <a:ext uri="{FF2B5EF4-FFF2-40B4-BE49-F238E27FC236}">
                <a16:creationId xmlns:a16="http://schemas.microsoft.com/office/drawing/2014/main" id="{02AA58A1-1EC5-4CE1-9BC3-56337A31C1A3}"/>
              </a:ext>
            </a:extLst>
          </p:cNvPr>
          <p:cNvSpPr>
            <a:spLocks noGrp="1" noRot="1" noChangeArrowheads="1"/>
          </p:cNvSpPr>
          <p:nvPr>
            <p:ph type="body" sz="half" idx="1"/>
          </p:nvPr>
        </p:nvSpPr>
        <p:spPr>
          <a:xfrm>
            <a:off x="1825626" y="1600201"/>
            <a:ext cx="7953375" cy="4803775"/>
          </a:xfrm>
          <a:noFill/>
          <a:ln/>
        </p:spPr>
        <p:txBody>
          <a:bodyPr/>
          <a:lstStyle/>
          <a:p>
            <a:r>
              <a:rPr lang="en-US" altLang="en-US" sz="2000"/>
              <a:t>Obtain p</a:t>
            </a:r>
            <a:r>
              <a:rPr lang="en-US" altLang="en-US" sz="2000" baseline="-25000"/>
              <a:t>r</a:t>
            </a:r>
            <a:r>
              <a:rPr lang="en-US" altLang="en-US" sz="2000"/>
              <a:t>(r</a:t>
            </a:r>
            <a:r>
              <a:rPr lang="en-US" altLang="en-US" sz="2000" baseline="-25000"/>
              <a:t>j</a:t>
            </a:r>
            <a:r>
              <a:rPr lang="en-US" altLang="en-US" sz="2000"/>
              <a:t>) from the input image and then obtain the values of s</a:t>
            </a:r>
            <a:r>
              <a:rPr lang="en-US" altLang="en-US" sz="2000" baseline="-25000"/>
              <a:t>k</a:t>
            </a:r>
            <a:r>
              <a:rPr lang="en-US" altLang="en-US" sz="2000"/>
              <a:t>, round the value to the integer range [0, L-1].</a:t>
            </a:r>
          </a:p>
          <a:p>
            <a:endParaRPr lang="en-US" altLang="en-US" sz="2000"/>
          </a:p>
          <a:p>
            <a:endParaRPr lang="en-US" altLang="en-US" sz="2000"/>
          </a:p>
          <a:p>
            <a:endParaRPr lang="en-US" altLang="en-US" sz="2000"/>
          </a:p>
          <a:p>
            <a:r>
              <a:rPr lang="en-US" altLang="en-US" sz="2000"/>
              <a:t>Use the specified PDF and obtain the transformation function G(z</a:t>
            </a:r>
            <a:r>
              <a:rPr lang="en-US" altLang="en-US" sz="2000" baseline="-25000"/>
              <a:t>q</a:t>
            </a:r>
            <a:r>
              <a:rPr lang="en-US" altLang="en-US" sz="2000"/>
              <a:t>), round the value to the integer range [0, L-1].</a:t>
            </a:r>
          </a:p>
          <a:p>
            <a:endParaRPr lang="en-US" altLang="en-US" sz="2000"/>
          </a:p>
          <a:p>
            <a:endParaRPr lang="en-US" altLang="en-US" sz="2000"/>
          </a:p>
          <a:p>
            <a:endParaRPr lang="en-US" altLang="en-US" sz="2000"/>
          </a:p>
          <a:p>
            <a:r>
              <a:rPr lang="en-US" altLang="en-US" sz="2000"/>
              <a:t>Mapping from s</a:t>
            </a:r>
            <a:r>
              <a:rPr lang="en-US" altLang="en-US" sz="2000" baseline="-25000"/>
              <a:t>k</a:t>
            </a:r>
            <a:r>
              <a:rPr lang="en-US" altLang="en-US" sz="2000"/>
              <a:t> to z</a:t>
            </a:r>
            <a:r>
              <a:rPr lang="en-US" altLang="en-US" sz="2000" baseline="-25000"/>
              <a:t>q</a:t>
            </a:r>
          </a:p>
        </p:txBody>
      </p:sp>
      <p:graphicFrame>
        <p:nvGraphicFramePr>
          <p:cNvPr id="296964" name="Object 4">
            <a:extLst>
              <a:ext uri="{FF2B5EF4-FFF2-40B4-BE49-F238E27FC236}">
                <a16:creationId xmlns:a16="http://schemas.microsoft.com/office/drawing/2014/main" id="{6A038941-237F-4489-8F27-99A00C5E6E65}"/>
              </a:ext>
            </a:extLst>
          </p:cNvPr>
          <p:cNvGraphicFramePr>
            <a:graphicFrameLocks noGrp="1" noChangeAspect="1"/>
          </p:cNvGraphicFramePr>
          <p:nvPr>
            <p:ph sz="quarter" idx="2"/>
          </p:nvPr>
        </p:nvGraphicFramePr>
        <p:xfrm>
          <a:off x="2922588" y="2327275"/>
          <a:ext cx="5456237" cy="927100"/>
        </p:xfrm>
        <a:graphic>
          <a:graphicData uri="http://schemas.openxmlformats.org/presentationml/2006/ole">
            <mc:AlternateContent xmlns:mc="http://schemas.openxmlformats.org/markup-compatibility/2006">
              <mc:Choice xmlns:v="urn:schemas-microsoft-com:vml" Requires="v">
                <p:oleObj name="Equation" r:id="rId2" imgW="2616120" imgH="444240" progId="Equation.DSMT4">
                  <p:embed/>
                </p:oleObj>
              </mc:Choice>
              <mc:Fallback>
                <p:oleObj name="Equation" r:id="rId2" imgW="2616120" imgH="444240" progId="Equation.DSMT4">
                  <p:embed/>
                  <p:pic>
                    <p:nvPicPr>
                      <p:cNvPr id="296964" name="Object 4">
                        <a:extLst>
                          <a:ext uri="{FF2B5EF4-FFF2-40B4-BE49-F238E27FC236}">
                            <a16:creationId xmlns:a16="http://schemas.microsoft.com/office/drawing/2014/main" id="{6A038941-237F-4489-8F27-99A00C5E6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588" y="2327275"/>
                        <a:ext cx="5456237"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6" name="Object 6">
            <a:extLst>
              <a:ext uri="{FF2B5EF4-FFF2-40B4-BE49-F238E27FC236}">
                <a16:creationId xmlns:a16="http://schemas.microsoft.com/office/drawing/2014/main" id="{C28131E5-D72A-455E-BE2B-02370E2E616D}"/>
              </a:ext>
            </a:extLst>
          </p:cNvPr>
          <p:cNvGraphicFramePr>
            <a:graphicFrameLocks noGrp="1" noChangeAspect="1"/>
          </p:cNvGraphicFramePr>
          <p:nvPr>
            <p:ph sz="quarter" idx="3"/>
            <p:extLst>
              <p:ext uri="{D42A27DB-BD31-4B8C-83A1-F6EECF244321}">
                <p14:modId xmlns:p14="http://schemas.microsoft.com/office/powerpoint/2010/main" val="1437464662"/>
              </p:ext>
            </p:extLst>
          </p:nvPr>
        </p:nvGraphicFramePr>
        <p:xfrm>
          <a:off x="3343275" y="4281486"/>
          <a:ext cx="3960813" cy="976313"/>
        </p:xfrm>
        <a:graphic>
          <a:graphicData uri="http://schemas.openxmlformats.org/presentationml/2006/ole">
            <mc:AlternateContent xmlns:mc="http://schemas.openxmlformats.org/markup-compatibility/2006">
              <mc:Choice xmlns:v="urn:schemas-microsoft-com:vml" Requires="v">
                <p:oleObj name="Equation" r:id="rId4" imgW="1752480" imgH="431640" progId="Equation.DSMT4">
                  <p:embed/>
                </p:oleObj>
              </mc:Choice>
              <mc:Fallback>
                <p:oleObj name="Equation" r:id="rId4" imgW="1752480" imgH="431640" progId="Equation.DSMT4">
                  <p:embed/>
                  <p:pic>
                    <p:nvPicPr>
                      <p:cNvPr id="296966" name="Object 6">
                        <a:extLst>
                          <a:ext uri="{FF2B5EF4-FFF2-40B4-BE49-F238E27FC236}">
                            <a16:creationId xmlns:a16="http://schemas.microsoft.com/office/drawing/2014/main" id="{C28131E5-D72A-455E-BE2B-02370E2E6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4281486"/>
                        <a:ext cx="3960813"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Date Placeholder 5">
            <a:extLst>
              <a:ext uri="{FF2B5EF4-FFF2-40B4-BE49-F238E27FC236}">
                <a16:creationId xmlns:a16="http://schemas.microsoft.com/office/drawing/2014/main" id="{17B0CFF6-836B-411A-A277-C41424FEF456}"/>
              </a:ext>
            </a:extLst>
          </p:cNvPr>
          <p:cNvSpPr>
            <a:spLocks noGrp="1"/>
          </p:cNvSpPr>
          <p:nvPr>
            <p:ph type="dt" sz="half" idx="10"/>
          </p:nvPr>
        </p:nvSpPr>
        <p:spPr/>
        <p:txBody>
          <a:bodyPr/>
          <a:lstStyle/>
          <a:p>
            <a:fld id="{EE5C2318-B811-44F4-BFB4-4C0F22D64464}" type="datetime1">
              <a:rPr lang="en-US" altLang="en-US"/>
              <a:pPr/>
              <a:t>11-Aug-23</a:t>
            </a:fld>
            <a:endParaRPr lang="en-US" altLang="en-US"/>
          </a:p>
        </p:txBody>
      </p:sp>
      <p:sp>
        <p:nvSpPr>
          <p:cNvPr id="9" name="Slide Number Placeholder 7">
            <a:extLst>
              <a:ext uri="{FF2B5EF4-FFF2-40B4-BE49-F238E27FC236}">
                <a16:creationId xmlns:a16="http://schemas.microsoft.com/office/drawing/2014/main" id="{A28CD616-1CB7-4822-B600-7E6F7A1D7628}"/>
              </a:ext>
            </a:extLst>
          </p:cNvPr>
          <p:cNvSpPr>
            <a:spLocks noGrp="1"/>
          </p:cNvSpPr>
          <p:nvPr>
            <p:ph type="sldNum" sz="quarter" idx="12"/>
          </p:nvPr>
        </p:nvSpPr>
        <p:spPr/>
        <p:txBody>
          <a:bodyPr/>
          <a:lstStyle/>
          <a:p>
            <a:fld id="{88FC7629-EDE1-4B3E-B130-73891A2D84D7}" type="slidenum">
              <a:rPr lang="en-US" altLang="en-US"/>
              <a:pPr/>
              <a:t>34</a:t>
            </a:fld>
            <a:endParaRPr lang="en-US" altLang="en-US"/>
          </a:p>
        </p:txBody>
      </p:sp>
      <p:graphicFrame>
        <p:nvGraphicFramePr>
          <p:cNvPr id="296967" name="Object 7">
            <a:extLst>
              <a:ext uri="{FF2B5EF4-FFF2-40B4-BE49-F238E27FC236}">
                <a16:creationId xmlns:a16="http://schemas.microsoft.com/office/drawing/2014/main" id="{F4B00C5A-E46D-4AD8-BF2F-757BF2E0B4B5}"/>
              </a:ext>
            </a:extLst>
          </p:cNvPr>
          <p:cNvGraphicFramePr>
            <a:graphicFrameLocks noChangeAspect="1"/>
          </p:cNvGraphicFramePr>
          <p:nvPr>
            <p:extLst>
              <p:ext uri="{D42A27DB-BD31-4B8C-83A1-F6EECF244321}">
                <p14:modId xmlns:p14="http://schemas.microsoft.com/office/powerpoint/2010/main" val="3077887868"/>
              </p:ext>
            </p:extLst>
          </p:nvPr>
        </p:nvGraphicFramePr>
        <p:xfrm>
          <a:off x="5112543" y="5507038"/>
          <a:ext cx="1966913" cy="635000"/>
        </p:xfrm>
        <a:graphic>
          <a:graphicData uri="http://schemas.openxmlformats.org/presentationml/2006/ole">
            <mc:AlternateContent xmlns:mc="http://schemas.openxmlformats.org/markup-compatibility/2006">
              <mc:Choice xmlns:v="urn:schemas-microsoft-com:vml" Requires="v">
                <p:oleObj name="Equation" r:id="rId6" imgW="787320" imgH="253800" progId="Equation.DSMT4">
                  <p:embed/>
                </p:oleObj>
              </mc:Choice>
              <mc:Fallback>
                <p:oleObj name="Equation" r:id="rId6" imgW="787320" imgH="253800" progId="Equation.DSMT4">
                  <p:embed/>
                  <p:pic>
                    <p:nvPicPr>
                      <p:cNvPr id="296967" name="Object 7">
                        <a:extLst>
                          <a:ext uri="{FF2B5EF4-FFF2-40B4-BE49-F238E27FC236}">
                            <a16:creationId xmlns:a16="http://schemas.microsoft.com/office/drawing/2014/main" id="{F4B00C5A-E46D-4AD8-BF2F-757BF2E0B4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543" y="5507038"/>
                        <a:ext cx="196691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FB9B81DD-EF1E-4DA8-9C2C-42A0EF74D057}"/>
              </a:ext>
            </a:extLst>
          </p:cNvPr>
          <p:cNvSpPr>
            <a:spLocks noGrp="1" noRot="1" noChangeArrowheads="1"/>
          </p:cNvSpPr>
          <p:nvPr>
            <p:ph type="title"/>
          </p:nvPr>
        </p:nvSpPr>
        <p:spPr/>
        <p:txBody>
          <a:bodyPr/>
          <a:lstStyle/>
          <a:p>
            <a:r>
              <a:rPr lang="en-US" altLang="en-US" sz="3200"/>
              <a:t>Example: Histogram Matching</a:t>
            </a:r>
          </a:p>
        </p:txBody>
      </p:sp>
      <p:sp>
        <p:nvSpPr>
          <p:cNvPr id="9" name="Date Placeholder 5">
            <a:extLst>
              <a:ext uri="{FF2B5EF4-FFF2-40B4-BE49-F238E27FC236}">
                <a16:creationId xmlns:a16="http://schemas.microsoft.com/office/drawing/2014/main" id="{38806142-FB62-4F94-A5C0-CC465194762C}"/>
              </a:ext>
            </a:extLst>
          </p:cNvPr>
          <p:cNvSpPr>
            <a:spLocks noGrp="1"/>
          </p:cNvSpPr>
          <p:nvPr>
            <p:ph type="dt" sz="half" idx="10"/>
          </p:nvPr>
        </p:nvSpPr>
        <p:spPr/>
        <p:txBody>
          <a:bodyPr/>
          <a:lstStyle/>
          <a:p>
            <a:fld id="{1D816B5C-2663-464C-9383-188C7FCFE530}" type="datetime1">
              <a:rPr lang="en-US" altLang="en-US"/>
              <a:pPr/>
              <a:t>11-Aug-23</a:t>
            </a:fld>
            <a:endParaRPr lang="en-US" altLang="en-US"/>
          </a:p>
        </p:txBody>
      </p:sp>
      <p:sp>
        <p:nvSpPr>
          <p:cNvPr id="10" name="Slide Number Placeholder 7">
            <a:extLst>
              <a:ext uri="{FF2B5EF4-FFF2-40B4-BE49-F238E27FC236}">
                <a16:creationId xmlns:a16="http://schemas.microsoft.com/office/drawing/2014/main" id="{546DA1A5-7C52-4034-A8A0-4E355A7294F6}"/>
              </a:ext>
            </a:extLst>
          </p:cNvPr>
          <p:cNvSpPr>
            <a:spLocks noGrp="1"/>
          </p:cNvSpPr>
          <p:nvPr>
            <p:ph type="sldNum" sz="quarter" idx="12"/>
          </p:nvPr>
        </p:nvSpPr>
        <p:spPr/>
        <p:txBody>
          <a:bodyPr/>
          <a:lstStyle/>
          <a:p>
            <a:fld id="{78DCD18A-11BD-4777-B75A-44FD284A6023}" type="slidenum">
              <a:rPr lang="en-US" altLang="en-US"/>
              <a:pPr/>
              <a:t>35</a:t>
            </a:fld>
            <a:endParaRPr lang="en-US" altLang="en-US"/>
          </a:p>
        </p:txBody>
      </p:sp>
      <p:sp>
        <p:nvSpPr>
          <p:cNvPr id="297988" name="Text Box 4">
            <a:extLst>
              <a:ext uri="{FF2B5EF4-FFF2-40B4-BE49-F238E27FC236}">
                <a16:creationId xmlns:a16="http://schemas.microsoft.com/office/drawing/2014/main" id="{F2BE19CE-5D64-4F26-B177-44FCCA860225}"/>
              </a:ext>
            </a:extLst>
          </p:cNvPr>
          <p:cNvSpPr txBox="1">
            <a:spLocks noChangeArrowheads="1"/>
          </p:cNvSpPr>
          <p:nvPr/>
        </p:nvSpPr>
        <p:spPr bwMode="auto">
          <a:xfrm>
            <a:off x="2071688" y="1268414"/>
            <a:ext cx="7986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Suppose that a 3-bit image (L=8) of size 64 × 64 pixels (MN = 4096) has the intensity distribution shown in the following table (on the left). Get the histogram transformation function and make the output image with the specified histogram, listed in the table on the right.</a:t>
            </a:r>
          </a:p>
        </p:txBody>
      </p:sp>
      <p:pic>
        <p:nvPicPr>
          <p:cNvPr id="297989" name="Picture 5">
            <a:extLst>
              <a:ext uri="{FF2B5EF4-FFF2-40B4-BE49-F238E27FC236}">
                <a16:creationId xmlns:a16="http://schemas.microsoft.com/office/drawing/2014/main" id="{514AD853-4BA1-4301-8278-5B68D60C8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907" y="3149601"/>
            <a:ext cx="4548188"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990" name="Picture 6">
            <a:extLst>
              <a:ext uri="{FF2B5EF4-FFF2-40B4-BE49-F238E27FC236}">
                <a16:creationId xmlns:a16="http://schemas.microsoft.com/office/drawing/2014/main" id="{14F554F6-92E6-4C62-AC73-C4236FC34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63" y="3119439"/>
            <a:ext cx="3775075"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7215BD3D-B7B3-4112-97FC-B62DBB2415A2}"/>
              </a:ext>
            </a:extLst>
          </p:cNvPr>
          <p:cNvSpPr>
            <a:spLocks noGrp="1" noRot="1" noChangeArrowheads="1"/>
          </p:cNvSpPr>
          <p:nvPr>
            <p:ph type="title"/>
          </p:nvPr>
        </p:nvSpPr>
        <p:spPr/>
        <p:txBody>
          <a:bodyPr/>
          <a:lstStyle/>
          <a:p>
            <a:r>
              <a:rPr lang="en-US" altLang="en-US" sz="3200"/>
              <a:t>Example: Histogram Matching</a:t>
            </a:r>
          </a:p>
        </p:txBody>
      </p:sp>
      <p:sp>
        <p:nvSpPr>
          <p:cNvPr id="20" name="Date Placeholder 5">
            <a:extLst>
              <a:ext uri="{FF2B5EF4-FFF2-40B4-BE49-F238E27FC236}">
                <a16:creationId xmlns:a16="http://schemas.microsoft.com/office/drawing/2014/main" id="{CD68708C-6539-43C2-9D74-C18B7FF1DC39}"/>
              </a:ext>
            </a:extLst>
          </p:cNvPr>
          <p:cNvSpPr>
            <a:spLocks noGrp="1"/>
          </p:cNvSpPr>
          <p:nvPr>
            <p:ph type="dt" sz="half" idx="10"/>
          </p:nvPr>
        </p:nvSpPr>
        <p:spPr/>
        <p:txBody>
          <a:bodyPr/>
          <a:lstStyle/>
          <a:p>
            <a:fld id="{355C3832-C189-475C-A303-2CBC25F9A589}" type="datetime1">
              <a:rPr lang="en-US" altLang="en-US"/>
              <a:pPr/>
              <a:t>11-Aug-23</a:t>
            </a:fld>
            <a:endParaRPr lang="en-US" altLang="en-US"/>
          </a:p>
        </p:txBody>
      </p:sp>
      <p:sp>
        <p:nvSpPr>
          <p:cNvPr id="21" name="Slide Number Placeholder 7">
            <a:extLst>
              <a:ext uri="{FF2B5EF4-FFF2-40B4-BE49-F238E27FC236}">
                <a16:creationId xmlns:a16="http://schemas.microsoft.com/office/drawing/2014/main" id="{1F27B1B2-7E28-4463-9CB4-BA1EF5469380}"/>
              </a:ext>
            </a:extLst>
          </p:cNvPr>
          <p:cNvSpPr>
            <a:spLocks noGrp="1"/>
          </p:cNvSpPr>
          <p:nvPr>
            <p:ph type="sldNum" sz="quarter" idx="12"/>
          </p:nvPr>
        </p:nvSpPr>
        <p:spPr/>
        <p:txBody>
          <a:bodyPr/>
          <a:lstStyle/>
          <a:p>
            <a:fld id="{AE4657CD-DC7D-45B4-BFC1-79CE85511CBE}" type="slidenum">
              <a:rPr lang="en-US" altLang="en-US"/>
              <a:pPr/>
              <a:t>36</a:t>
            </a:fld>
            <a:endParaRPr lang="en-US" altLang="en-US"/>
          </a:p>
        </p:txBody>
      </p:sp>
      <p:pic>
        <p:nvPicPr>
          <p:cNvPr id="299013" name="Picture 5">
            <a:extLst>
              <a:ext uri="{FF2B5EF4-FFF2-40B4-BE49-F238E27FC236}">
                <a16:creationId xmlns:a16="http://schemas.microsoft.com/office/drawing/2014/main" id="{A62A7008-D6B5-4666-94C4-9018F350C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198" y="770732"/>
            <a:ext cx="256063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9017" name="Rectangle 9">
            <a:extLst>
              <a:ext uri="{FF2B5EF4-FFF2-40B4-BE49-F238E27FC236}">
                <a16:creationId xmlns:a16="http://schemas.microsoft.com/office/drawing/2014/main" id="{30288C56-0FA1-40B3-89D6-7BBF1C3BFFEF}"/>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000">
                <a:effectLst/>
              </a:rPr>
              <a:t>    Obtain the scaled histogram-equalized values,</a:t>
            </a:r>
          </a:p>
          <a:p>
            <a:pPr eaLnBrk="1" hangingPunct="1">
              <a:buFont typeface="Arial" panose="020B0604020202020204" pitchFamily="34" charset="0"/>
              <a:buNone/>
            </a:pPr>
            <a:endParaRPr lang="en-US" altLang="en-US" sz="2000">
              <a:effectLst/>
            </a:endParaRPr>
          </a:p>
          <a:p>
            <a:pPr eaLnBrk="1" hangingPunct="1"/>
            <a:endParaRPr lang="en-US" altLang="en-US" sz="2000">
              <a:effectLst/>
            </a:endParaRPr>
          </a:p>
          <a:p>
            <a:pPr eaLnBrk="1" hangingPunct="1"/>
            <a:endParaRPr lang="en-US" altLang="en-US" sz="2000">
              <a:effectLst/>
            </a:endParaRPr>
          </a:p>
          <a:p>
            <a:pPr eaLnBrk="1" hangingPunct="1">
              <a:buFont typeface="Arial" panose="020B0604020202020204" pitchFamily="34" charset="0"/>
              <a:buNone/>
            </a:pPr>
            <a:r>
              <a:rPr lang="en-US" altLang="en-US" sz="2000">
                <a:effectLst/>
              </a:rPr>
              <a:t>    Compute all the values of the transformation function G,</a:t>
            </a:r>
          </a:p>
          <a:p>
            <a:pPr eaLnBrk="1" hangingPunct="1">
              <a:buFont typeface="Arial" panose="020B0604020202020204" pitchFamily="34" charset="0"/>
              <a:buNone/>
            </a:pPr>
            <a:endParaRPr lang="en-US" altLang="en-US" sz="2000">
              <a:effectLst/>
            </a:endParaRPr>
          </a:p>
        </p:txBody>
      </p:sp>
      <p:pic>
        <p:nvPicPr>
          <p:cNvPr id="299019" name="Picture 11">
            <a:extLst>
              <a:ext uri="{FF2B5EF4-FFF2-40B4-BE49-F238E27FC236}">
                <a16:creationId xmlns:a16="http://schemas.microsoft.com/office/drawing/2014/main" id="{0307005F-EB32-44D5-8A74-51B70385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025" y="3215981"/>
            <a:ext cx="25273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9022" name="Object 14">
            <a:extLst>
              <a:ext uri="{FF2B5EF4-FFF2-40B4-BE49-F238E27FC236}">
                <a16:creationId xmlns:a16="http://schemas.microsoft.com/office/drawing/2014/main" id="{4B5DE7FD-FB64-4DD2-B67C-865BB5BAB071}"/>
              </a:ext>
            </a:extLst>
          </p:cNvPr>
          <p:cNvGraphicFramePr>
            <a:graphicFrameLocks noChangeAspect="1"/>
          </p:cNvGraphicFramePr>
          <p:nvPr/>
        </p:nvGraphicFramePr>
        <p:xfrm>
          <a:off x="3625851" y="2135189"/>
          <a:ext cx="4022725" cy="922337"/>
        </p:xfrm>
        <a:graphic>
          <a:graphicData uri="http://schemas.openxmlformats.org/presentationml/2006/ole">
            <mc:AlternateContent xmlns:mc="http://schemas.openxmlformats.org/markup-compatibility/2006">
              <mc:Choice xmlns:v="urn:schemas-microsoft-com:vml" Requires="v">
                <p:oleObj name="Equation" r:id="rId4" imgW="1993680" imgH="457200" progId="Equation.DSMT4">
                  <p:embed/>
                </p:oleObj>
              </mc:Choice>
              <mc:Fallback>
                <p:oleObj name="Equation" r:id="rId4" imgW="1993680" imgH="457200" progId="Equation.DSMT4">
                  <p:embed/>
                  <p:pic>
                    <p:nvPicPr>
                      <p:cNvPr id="299022" name="Object 14">
                        <a:extLst>
                          <a:ext uri="{FF2B5EF4-FFF2-40B4-BE49-F238E27FC236}">
                            <a16:creationId xmlns:a16="http://schemas.microsoft.com/office/drawing/2014/main" id="{4B5DE7FD-FB64-4DD2-B67C-865BB5BAB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851" y="2135189"/>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3" name="Object 15">
            <a:extLst>
              <a:ext uri="{FF2B5EF4-FFF2-40B4-BE49-F238E27FC236}">
                <a16:creationId xmlns:a16="http://schemas.microsoft.com/office/drawing/2014/main" id="{E859D7D7-E0A5-4E78-800C-5F21F584C48A}"/>
              </a:ext>
            </a:extLst>
          </p:cNvPr>
          <p:cNvGraphicFramePr>
            <a:graphicFrameLocks noChangeAspect="1"/>
          </p:cNvGraphicFramePr>
          <p:nvPr/>
        </p:nvGraphicFramePr>
        <p:xfrm>
          <a:off x="2706688" y="3424238"/>
          <a:ext cx="2717800" cy="749300"/>
        </p:xfrm>
        <a:graphic>
          <a:graphicData uri="http://schemas.openxmlformats.org/presentationml/2006/ole">
            <mc:AlternateContent xmlns:mc="http://schemas.openxmlformats.org/markup-compatibility/2006">
              <mc:Choice xmlns:v="urn:schemas-microsoft-com:vml" Requires="v">
                <p:oleObj name="Equation" r:id="rId6" imgW="1612800" imgH="444240" progId="Equation.DSMT4">
                  <p:embed/>
                </p:oleObj>
              </mc:Choice>
              <mc:Fallback>
                <p:oleObj name="Equation" r:id="rId6" imgW="1612800" imgH="444240" progId="Equation.DSMT4">
                  <p:embed/>
                  <p:pic>
                    <p:nvPicPr>
                      <p:cNvPr id="299023" name="Object 15">
                        <a:extLst>
                          <a:ext uri="{FF2B5EF4-FFF2-40B4-BE49-F238E27FC236}">
                            <a16:creationId xmlns:a16="http://schemas.microsoft.com/office/drawing/2014/main" id="{E859D7D7-E0A5-4E78-800C-5F21F584C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6688" y="3424238"/>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4" name="Object 16">
            <a:extLst>
              <a:ext uri="{FF2B5EF4-FFF2-40B4-BE49-F238E27FC236}">
                <a16:creationId xmlns:a16="http://schemas.microsoft.com/office/drawing/2014/main" id="{67BB2C24-1D83-4F19-BE4D-DD8B5060ACF3}"/>
              </a:ext>
            </a:extLst>
          </p:cNvPr>
          <p:cNvGraphicFramePr>
            <a:graphicFrameLocks noChangeAspect="1"/>
          </p:cNvGraphicFramePr>
          <p:nvPr/>
        </p:nvGraphicFramePr>
        <p:xfrm>
          <a:off x="2654300" y="4318001"/>
          <a:ext cx="5075238" cy="1609725"/>
        </p:xfrm>
        <a:graphic>
          <a:graphicData uri="http://schemas.openxmlformats.org/presentationml/2006/ole">
            <mc:AlternateContent xmlns:mc="http://schemas.openxmlformats.org/markup-compatibility/2006">
              <mc:Choice xmlns:v="urn:schemas-microsoft-com:vml" Requires="v">
                <p:oleObj name="Equation" r:id="rId8" imgW="2882880" imgH="914400" progId="Equation.DSMT4">
                  <p:embed/>
                </p:oleObj>
              </mc:Choice>
              <mc:Fallback>
                <p:oleObj name="Equation" r:id="rId8" imgW="2882880" imgH="914400" progId="Equation.DSMT4">
                  <p:embed/>
                  <p:pic>
                    <p:nvPicPr>
                      <p:cNvPr id="299024" name="Object 16">
                        <a:extLst>
                          <a:ext uri="{FF2B5EF4-FFF2-40B4-BE49-F238E27FC236}">
                            <a16:creationId xmlns:a16="http://schemas.microsoft.com/office/drawing/2014/main" id="{67BB2C24-1D83-4F19-BE4D-DD8B5060AC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4300" y="4318001"/>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5" name="Object 17">
            <a:extLst>
              <a:ext uri="{FF2B5EF4-FFF2-40B4-BE49-F238E27FC236}">
                <a16:creationId xmlns:a16="http://schemas.microsoft.com/office/drawing/2014/main" id="{AF51BEF2-94CE-4BC4-80EB-A75074DF4345}"/>
              </a:ext>
            </a:extLst>
          </p:cNvPr>
          <p:cNvGraphicFramePr>
            <a:graphicFrameLocks noChangeAspect="1"/>
          </p:cNvGraphicFramePr>
          <p:nvPr/>
        </p:nvGraphicFramePr>
        <p:xfrm>
          <a:off x="5484814" y="3587751"/>
          <a:ext cx="619125" cy="360363"/>
        </p:xfrm>
        <a:graphic>
          <a:graphicData uri="http://schemas.openxmlformats.org/presentationml/2006/ole">
            <mc:AlternateContent xmlns:mc="http://schemas.openxmlformats.org/markup-compatibility/2006">
              <mc:Choice xmlns:v="urn:schemas-microsoft-com:vml" Requires="v">
                <p:oleObj name="Equation" r:id="rId10" imgW="304560" imgH="177480" progId="Equation.DSMT4">
                  <p:embed/>
                </p:oleObj>
              </mc:Choice>
              <mc:Fallback>
                <p:oleObj name="Equation" r:id="rId10" imgW="304560" imgH="177480" progId="Equation.DSMT4">
                  <p:embed/>
                  <p:pic>
                    <p:nvPicPr>
                      <p:cNvPr id="299025" name="Object 17">
                        <a:extLst>
                          <a:ext uri="{FF2B5EF4-FFF2-40B4-BE49-F238E27FC236}">
                            <a16:creationId xmlns:a16="http://schemas.microsoft.com/office/drawing/2014/main" id="{AF51BEF2-94CE-4BC4-80EB-A75074DF43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4814" y="3587751"/>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6" name="Object 18">
            <a:extLst>
              <a:ext uri="{FF2B5EF4-FFF2-40B4-BE49-F238E27FC236}">
                <a16:creationId xmlns:a16="http://schemas.microsoft.com/office/drawing/2014/main" id="{4CF916D9-D308-4E38-B096-7740453D7B36}"/>
              </a:ext>
            </a:extLst>
          </p:cNvPr>
          <p:cNvGraphicFramePr>
            <a:graphicFrameLocks noChangeAspect="1"/>
          </p:cNvGraphicFramePr>
          <p:nvPr/>
        </p:nvGraphicFramePr>
        <p:xfrm>
          <a:off x="4303713" y="4341813"/>
          <a:ext cx="576262" cy="336550"/>
        </p:xfrm>
        <a:graphic>
          <a:graphicData uri="http://schemas.openxmlformats.org/presentationml/2006/ole">
            <mc:AlternateContent xmlns:mc="http://schemas.openxmlformats.org/markup-compatibility/2006">
              <mc:Choice xmlns:v="urn:schemas-microsoft-com:vml" Requires="v">
                <p:oleObj name="Equation" r:id="rId12" imgW="304560" imgH="177480" progId="Equation.DSMT4">
                  <p:embed/>
                </p:oleObj>
              </mc:Choice>
              <mc:Fallback>
                <p:oleObj name="Equation" r:id="rId12" imgW="304560" imgH="177480" progId="Equation.DSMT4">
                  <p:embed/>
                  <p:pic>
                    <p:nvPicPr>
                      <p:cNvPr id="299026" name="Object 18">
                        <a:extLst>
                          <a:ext uri="{FF2B5EF4-FFF2-40B4-BE49-F238E27FC236}">
                            <a16:creationId xmlns:a16="http://schemas.microsoft.com/office/drawing/2014/main" id="{4CF916D9-D308-4E38-B096-7740453D7B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03713" y="4341813"/>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7" name="Object 19">
            <a:extLst>
              <a:ext uri="{FF2B5EF4-FFF2-40B4-BE49-F238E27FC236}">
                <a16:creationId xmlns:a16="http://schemas.microsoft.com/office/drawing/2014/main" id="{F55334B9-E9AB-46A1-8A1C-6AC41E0DDA13}"/>
              </a:ext>
            </a:extLst>
          </p:cNvPr>
          <p:cNvGraphicFramePr>
            <a:graphicFrameLocks noChangeAspect="1"/>
          </p:cNvGraphicFramePr>
          <p:nvPr/>
        </p:nvGraphicFramePr>
        <p:xfrm>
          <a:off x="7099300" y="4287838"/>
          <a:ext cx="628650" cy="366712"/>
        </p:xfrm>
        <a:graphic>
          <a:graphicData uri="http://schemas.openxmlformats.org/presentationml/2006/ole">
            <mc:AlternateContent xmlns:mc="http://schemas.openxmlformats.org/markup-compatibility/2006">
              <mc:Choice xmlns:v="urn:schemas-microsoft-com:vml" Requires="v">
                <p:oleObj name="Equation" r:id="rId14" imgW="304560" imgH="177480" progId="Equation.DSMT4">
                  <p:embed/>
                </p:oleObj>
              </mc:Choice>
              <mc:Fallback>
                <p:oleObj name="Equation" r:id="rId14" imgW="304560" imgH="177480" progId="Equation.DSMT4">
                  <p:embed/>
                  <p:pic>
                    <p:nvPicPr>
                      <p:cNvPr id="299027" name="Object 19">
                        <a:extLst>
                          <a:ext uri="{FF2B5EF4-FFF2-40B4-BE49-F238E27FC236}">
                            <a16:creationId xmlns:a16="http://schemas.microsoft.com/office/drawing/2014/main" id="{F55334B9-E9AB-46A1-8A1C-6AC41E0DDA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9300" y="428783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8" name="Object 20">
            <a:extLst>
              <a:ext uri="{FF2B5EF4-FFF2-40B4-BE49-F238E27FC236}">
                <a16:creationId xmlns:a16="http://schemas.microsoft.com/office/drawing/2014/main" id="{3B54C666-9B93-40F2-B407-86E60B5DDD7D}"/>
              </a:ext>
            </a:extLst>
          </p:cNvPr>
          <p:cNvGraphicFramePr>
            <a:graphicFrameLocks noChangeAspect="1"/>
          </p:cNvGraphicFramePr>
          <p:nvPr/>
        </p:nvGraphicFramePr>
        <p:xfrm>
          <a:off x="4249738" y="4689475"/>
          <a:ext cx="569912" cy="361950"/>
        </p:xfrm>
        <a:graphic>
          <a:graphicData uri="http://schemas.openxmlformats.org/presentationml/2006/ole">
            <mc:AlternateContent xmlns:mc="http://schemas.openxmlformats.org/markup-compatibility/2006">
              <mc:Choice xmlns:v="urn:schemas-microsoft-com:vml" Requires="v">
                <p:oleObj name="Equation" r:id="rId16" imgW="279360" imgH="177480" progId="Equation.DSMT4">
                  <p:embed/>
                </p:oleObj>
              </mc:Choice>
              <mc:Fallback>
                <p:oleObj name="Equation" r:id="rId16" imgW="279360" imgH="177480" progId="Equation.DSMT4">
                  <p:embed/>
                  <p:pic>
                    <p:nvPicPr>
                      <p:cNvPr id="299028" name="Object 20">
                        <a:extLst>
                          <a:ext uri="{FF2B5EF4-FFF2-40B4-BE49-F238E27FC236}">
                            <a16:creationId xmlns:a16="http://schemas.microsoft.com/office/drawing/2014/main" id="{3B54C666-9B93-40F2-B407-86E60B5DDD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49738" y="4689475"/>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9" name="Object 21">
            <a:extLst>
              <a:ext uri="{FF2B5EF4-FFF2-40B4-BE49-F238E27FC236}">
                <a16:creationId xmlns:a16="http://schemas.microsoft.com/office/drawing/2014/main" id="{2D889ECF-450A-4E54-9E48-91FB20AC5553}"/>
              </a:ext>
            </a:extLst>
          </p:cNvPr>
          <p:cNvGraphicFramePr>
            <a:graphicFrameLocks noChangeAspect="1"/>
          </p:cNvGraphicFramePr>
          <p:nvPr/>
        </p:nvGraphicFramePr>
        <p:xfrm>
          <a:off x="7127876" y="4702175"/>
          <a:ext cx="601663" cy="350838"/>
        </p:xfrm>
        <a:graphic>
          <a:graphicData uri="http://schemas.openxmlformats.org/presentationml/2006/ole">
            <mc:AlternateContent xmlns:mc="http://schemas.openxmlformats.org/markup-compatibility/2006">
              <mc:Choice xmlns:v="urn:schemas-microsoft-com:vml" Requires="v">
                <p:oleObj name="Equation" r:id="rId18" imgW="304560" imgH="177480" progId="Equation.DSMT4">
                  <p:embed/>
                </p:oleObj>
              </mc:Choice>
              <mc:Fallback>
                <p:oleObj name="Equation" r:id="rId18" imgW="304560" imgH="177480" progId="Equation.DSMT4">
                  <p:embed/>
                  <p:pic>
                    <p:nvPicPr>
                      <p:cNvPr id="299029" name="Object 21">
                        <a:extLst>
                          <a:ext uri="{FF2B5EF4-FFF2-40B4-BE49-F238E27FC236}">
                            <a16:creationId xmlns:a16="http://schemas.microsoft.com/office/drawing/2014/main" id="{2D889ECF-450A-4E54-9E48-91FB20AC555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27876" y="4702175"/>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0" name="Object 22">
            <a:extLst>
              <a:ext uri="{FF2B5EF4-FFF2-40B4-BE49-F238E27FC236}">
                <a16:creationId xmlns:a16="http://schemas.microsoft.com/office/drawing/2014/main" id="{CBED2D9A-2D87-4FDB-A0AC-38564287E193}"/>
              </a:ext>
            </a:extLst>
          </p:cNvPr>
          <p:cNvGraphicFramePr>
            <a:graphicFrameLocks noChangeAspect="1"/>
          </p:cNvGraphicFramePr>
          <p:nvPr/>
        </p:nvGraphicFramePr>
        <p:xfrm>
          <a:off x="7170739" y="5102225"/>
          <a:ext cx="579437" cy="338138"/>
        </p:xfrm>
        <a:graphic>
          <a:graphicData uri="http://schemas.openxmlformats.org/presentationml/2006/ole">
            <mc:AlternateContent xmlns:mc="http://schemas.openxmlformats.org/markup-compatibility/2006">
              <mc:Choice xmlns:v="urn:schemas-microsoft-com:vml" Requires="v">
                <p:oleObj name="Equation" r:id="rId20" imgW="304560" imgH="177480" progId="Equation.DSMT4">
                  <p:embed/>
                </p:oleObj>
              </mc:Choice>
              <mc:Fallback>
                <p:oleObj name="Equation" r:id="rId20" imgW="304560" imgH="177480" progId="Equation.DSMT4">
                  <p:embed/>
                  <p:pic>
                    <p:nvPicPr>
                      <p:cNvPr id="299030" name="Object 22">
                        <a:extLst>
                          <a:ext uri="{FF2B5EF4-FFF2-40B4-BE49-F238E27FC236}">
                            <a16:creationId xmlns:a16="http://schemas.microsoft.com/office/drawing/2014/main" id="{CBED2D9A-2D87-4FDB-A0AC-38564287E1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70739" y="5102225"/>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1" name="Object 23">
            <a:extLst>
              <a:ext uri="{FF2B5EF4-FFF2-40B4-BE49-F238E27FC236}">
                <a16:creationId xmlns:a16="http://schemas.microsoft.com/office/drawing/2014/main" id="{FCC4428E-535B-4DAA-9317-F36206035121}"/>
              </a:ext>
            </a:extLst>
          </p:cNvPr>
          <p:cNvGraphicFramePr>
            <a:graphicFrameLocks noChangeAspect="1"/>
          </p:cNvGraphicFramePr>
          <p:nvPr/>
        </p:nvGraphicFramePr>
        <p:xfrm>
          <a:off x="4262438" y="5087938"/>
          <a:ext cx="552450" cy="336550"/>
        </p:xfrm>
        <a:graphic>
          <a:graphicData uri="http://schemas.openxmlformats.org/presentationml/2006/ole">
            <mc:AlternateContent xmlns:mc="http://schemas.openxmlformats.org/markup-compatibility/2006">
              <mc:Choice xmlns:v="urn:schemas-microsoft-com:vml" Requires="v">
                <p:oleObj name="Equation" r:id="rId22" imgW="291960" imgH="177480" progId="Equation.DSMT4">
                  <p:embed/>
                </p:oleObj>
              </mc:Choice>
              <mc:Fallback>
                <p:oleObj name="Equation" r:id="rId22" imgW="291960" imgH="177480" progId="Equation.DSMT4">
                  <p:embed/>
                  <p:pic>
                    <p:nvPicPr>
                      <p:cNvPr id="299031" name="Object 23">
                        <a:extLst>
                          <a:ext uri="{FF2B5EF4-FFF2-40B4-BE49-F238E27FC236}">
                            <a16:creationId xmlns:a16="http://schemas.microsoft.com/office/drawing/2014/main" id="{FCC4428E-535B-4DAA-9317-F3620603512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62438" y="5087938"/>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2" name="Object 24">
            <a:extLst>
              <a:ext uri="{FF2B5EF4-FFF2-40B4-BE49-F238E27FC236}">
                <a16:creationId xmlns:a16="http://schemas.microsoft.com/office/drawing/2014/main" id="{7E8AD4A5-DF8F-44BC-9561-BED7A20DF711}"/>
              </a:ext>
            </a:extLst>
          </p:cNvPr>
          <p:cNvGraphicFramePr>
            <a:graphicFrameLocks noChangeAspect="1"/>
          </p:cNvGraphicFramePr>
          <p:nvPr/>
        </p:nvGraphicFramePr>
        <p:xfrm>
          <a:off x="4270375" y="5502276"/>
          <a:ext cx="604838" cy="352425"/>
        </p:xfrm>
        <a:graphic>
          <a:graphicData uri="http://schemas.openxmlformats.org/presentationml/2006/ole">
            <mc:AlternateContent xmlns:mc="http://schemas.openxmlformats.org/markup-compatibility/2006">
              <mc:Choice xmlns:v="urn:schemas-microsoft-com:vml" Requires="v">
                <p:oleObj name="Equation" r:id="rId24" imgW="304560" imgH="177480" progId="Equation.DSMT4">
                  <p:embed/>
                </p:oleObj>
              </mc:Choice>
              <mc:Fallback>
                <p:oleObj name="Equation" r:id="rId24" imgW="304560" imgH="177480" progId="Equation.DSMT4">
                  <p:embed/>
                  <p:pic>
                    <p:nvPicPr>
                      <p:cNvPr id="299032" name="Object 24">
                        <a:extLst>
                          <a:ext uri="{FF2B5EF4-FFF2-40B4-BE49-F238E27FC236}">
                            <a16:creationId xmlns:a16="http://schemas.microsoft.com/office/drawing/2014/main" id="{7E8AD4A5-DF8F-44BC-9561-BED7A20DF71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70375" y="5502276"/>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5B46A420-C519-40FF-8AF5-6E8C813FCD4D}"/>
              </a:ext>
            </a:extLst>
          </p:cNvPr>
          <p:cNvSpPr>
            <a:spLocks noGrp="1" noRot="1" noChangeArrowheads="1"/>
          </p:cNvSpPr>
          <p:nvPr>
            <p:ph type="title"/>
          </p:nvPr>
        </p:nvSpPr>
        <p:spPr/>
        <p:txBody>
          <a:bodyPr/>
          <a:lstStyle/>
          <a:p>
            <a:r>
              <a:rPr lang="en-US" altLang="en-US" sz="3200"/>
              <a:t>Example: Histogram Matching</a:t>
            </a:r>
          </a:p>
        </p:txBody>
      </p:sp>
      <p:sp>
        <p:nvSpPr>
          <p:cNvPr id="7" name="Date Placeholder 5">
            <a:extLst>
              <a:ext uri="{FF2B5EF4-FFF2-40B4-BE49-F238E27FC236}">
                <a16:creationId xmlns:a16="http://schemas.microsoft.com/office/drawing/2014/main" id="{9E22FB0A-C343-4B67-99A0-3CDCDBEF3677}"/>
              </a:ext>
            </a:extLst>
          </p:cNvPr>
          <p:cNvSpPr>
            <a:spLocks noGrp="1"/>
          </p:cNvSpPr>
          <p:nvPr>
            <p:ph type="dt" sz="half" idx="10"/>
          </p:nvPr>
        </p:nvSpPr>
        <p:spPr/>
        <p:txBody>
          <a:bodyPr/>
          <a:lstStyle/>
          <a:p>
            <a:fld id="{490BE4C5-CCF4-48E7-9303-69AD44689178}" type="datetime1">
              <a:rPr lang="en-US" altLang="en-US"/>
              <a:pPr/>
              <a:t>11-Aug-23</a:t>
            </a:fld>
            <a:endParaRPr lang="en-US" altLang="en-US"/>
          </a:p>
        </p:txBody>
      </p:sp>
      <p:sp>
        <p:nvSpPr>
          <p:cNvPr id="8" name="Slide Number Placeholder 7">
            <a:extLst>
              <a:ext uri="{FF2B5EF4-FFF2-40B4-BE49-F238E27FC236}">
                <a16:creationId xmlns:a16="http://schemas.microsoft.com/office/drawing/2014/main" id="{9D19EE0A-A9F4-4CAA-B2DF-80AF96355B42}"/>
              </a:ext>
            </a:extLst>
          </p:cNvPr>
          <p:cNvSpPr>
            <a:spLocks noGrp="1"/>
          </p:cNvSpPr>
          <p:nvPr>
            <p:ph type="sldNum" sz="quarter" idx="12"/>
          </p:nvPr>
        </p:nvSpPr>
        <p:spPr/>
        <p:txBody>
          <a:bodyPr/>
          <a:lstStyle/>
          <a:p>
            <a:fld id="{B75B6837-A3C0-4815-A17F-B9931CC511A3}" type="slidenum">
              <a:rPr lang="en-US" altLang="en-US"/>
              <a:pPr/>
              <a:t>37</a:t>
            </a:fld>
            <a:endParaRPr lang="en-US" altLang="en-US"/>
          </a:p>
        </p:txBody>
      </p:sp>
      <p:sp>
        <p:nvSpPr>
          <p:cNvPr id="300039" name="Rectangle 7">
            <a:extLst>
              <a:ext uri="{FF2B5EF4-FFF2-40B4-BE49-F238E27FC236}">
                <a16:creationId xmlns:a16="http://schemas.microsoft.com/office/drawing/2014/main" id="{3AD97260-3E90-4E0C-B677-EB849707E81F}"/>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0052" name="Picture 20">
            <a:extLst>
              <a:ext uri="{FF2B5EF4-FFF2-40B4-BE49-F238E27FC236}">
                <a16:creationId xmlns:a16="http://schemas.microsoft.com/office/drawing/2014/main" id="{03EDCF7E-EDF4-40C8-8D3E-DEDDD2934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50" y="1409701"/>
            <a:ext cx="5348288"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0053" name="Picture 21">
            <a:extLst>
              <a:ext uri="{FF2B5EF4-FFF2-40B4-BE49-F238E27FC236}">
                <a16:creationId xmlns:a16="http://schemas.microsoft.com/office/drawing/2014/main" id="{2DC04804-A375-42B7-AA00-90722F77F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838" y="1390650"/>
            <a:ext cx="2043112"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CD0937E7-84B8-439B-8621-E112AB0D8185}"/>
              </a:ext>
            </a:extLst>
          </p:cNvPr>
          <p:cNvSpPr>
            <a:spLocks noGrp="1" noRot="1" noChangeArrowheads="1"/>
          </p:cNvSpPr>
          <p:nvPr>
            <p:ph type="title"/>
          </p:nvPr>
        </p:nvSpPr>
        <p:spPr/>
        <p:txBody>
          <a:bodyPr/>
          <a:lstStyle/>
          <a:p>
            <a:r>
              <a:rPr lang="en-US" altLang="en-US" sz="3200"/>
              <a:t>Example: Histogram Matching</a:t>
            </a:r>
          </a:p>
        </p:txBody>
      </p:sp>
      <p:sp>
        <p:nvSpPr>
          <p:cNvPr id="25" name="Date Placeholder 5">
            <a:extLst>
              <a:ext uri="{FF2B5EF4-FFF2-40B4-BE49-F238E27FC236}">
                <a16:creationId xmlns:a16="http://schemas.microsoft.com/office/drawing/2014/main" id="{49F386EB-FBBD-47EC-9777-624EC677BF8F}"/>
              </a:ext>
            </a:extLst>
          </p:cNvPr>
          <p:cNvSpPr>
            <a:spLocks noGrp="1"/>
          </p:cNvSpPr>
          <p:nvPr>
            <p:ph type="dt" sz="half" idx="10"/>
          </p:nvPr>
        </p:nvSpPr>
        <p:spPr/>
        <p:txBody>
          <a:bodyPr/>
          <a:lstStyle/>
          <a:p>
            <a:fld id="{DDDD950C-F677-4690-A06E-660E93532E55}" type="datetime1">
              <a:rPr lang="en-US" altLang="en-US"/>
              <a:pPr/>
              <a:t>11-Aug-23</a:t>
            </a:fld>
            <a:endParaRPr lang="en-US" altLang="en-US"/>
          </a:p>
        </p:txBody>
      </p:sp>
      <p:sp>
        <p:nvSpPr>
          <p:cNvPr id="26" name="Slide Number Placeholder 7">
            <a:extLst>
              <a:ext uri="{FF2B5EF4-FFF2-40B4-BE49-F238E27FC236}">
                <a16:creationId xmlns:a16="http://schemas.microsoft.com/office/drawing/2014/main" id="{26DA22F7-7335-40CD-ADF2-DD56904EECE7}"/>
              </a:ext>
            </a:extLst>
          </p:cNvPr>
          <p:cNvSpPr>
            <a:spLocks noGrp="1"/>
          </p:cNvSpPr>
          <p:nvPr>
            <p:ph type="sldNum" sz="quarter" idx="12"/>
          </p:nvPr>
        </p:nvSpPr>
        <p:spPr/>
        <p:txBody>
          <a:bodyPr/>
          <a:lstStyle/>
          <a:p>
            <a:fld id="{235A01C5-0834-4296-BEC7-5A85E7EC636A}" type="slidenum">
              <a:rPr lang="en-US" altLang="en-US"/>
              <a:pPr/>
              <a:t>38</a:t>
            </a:fld>
            <a:endParaRPr lang="en-US" altLang="en-US"/>
          </a:p>
        </p:txBody>
      </p:sp>
      <p:sp>
        <p:nvSpPr>
          <p:cNvPr id="301061" name="Rectangle 5">
            <a:extLst>
              <a:ext uri="{FF2B5EF4-FFF2-40B4-BE49-F238E27FC236}">
                <a16:creationId xmlns:a16="http://schemas.microsoft.com/office/drawing/2014/main" id="{19C5C25F-E612-43EA-87A8-35DECB460231}"/>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000">
                <a:effectLst/>
              </a:rPr>
              <a:t>    Obtain the scaled histogram-equalized values,</a:t>
            </a:r>
          </a:p>
          <a:p>
            <a:pPr eaLnBrk="1" hangingPunct="1">
              <a:buFont typeface="Arial" panose="020B0604020202020204" pitchFamily="34" charset="0"/>
              <a:buNone/>
            </a:pPr>
            <a:endParaRPr lang="en-US" altLang="en-US" sz="2000">
              <a:effectLst/>
            </a:endParaRPr>
          </a:p>
          <a:p>
            <a:pPr eaLnBrk="1" hangingPunct="1"/>
            <a:endParaRPr lang="en-US" altLang="en-US" sz="2000">
              <a:effectLst/>
            </a:endParaRPr>
          </a:p>
          <a:p>
            <a:pPr eaLnBrk="1" hangingPunct="1"/>
            <a:endParaRPr lang="en-US" altLang="en-US" sz="2000">
              <a:effectLst/>
            </a:endParaRPr>
          </a:p>
          <a:p>
            <a:pPr eaLnBrk="1" hangingPunct="1">
              <a:buFont typeface="Arial" panose="020B0604020202020204" pitchFamily="34" charset="0"/>
              <a:buNone/>
            </a:pPr>
            <a:r>
              <a:rPr lang="en-US" altLang="en-US" sz="2000">
                <a:effectLst/>
              </a:rPr>
              <a:t>    Compute all the values of the transformation function G,</a:t>
            </a:r>
          </a:p>
          <a:p>
            <a:pPr eaLnBrk="1" hangingPunct="1">
              <a:buFont typeface="Arial" panose="020B0604020202020204" pitchFamily="34" charset="0"/>
              <a:buNone/>
            </a:pPr>
            <a:endParaRPr lang="en-US" altLang="en-US" sz="2000">
              <a:effectLst/>
            </a:endParaRPr>
          </a:p>
        </p:txBody>
      </p:sp>
      <p:graphicFrame>
        <p:nvGraphicFramePr>
          <p:cNvPr id="301065" name="Object 9">
            <a:extLst>
              <a:ext uri="{FF2B5EF4-FFF2-40B4-BE49-F238E27FC236}">
                <a16:creationId xmlns:a16="http://schemas.microsoft.com/office/drawing/2014/main" id="{CA6825BB-6420-4866-B55A-5BF6A3B7B93C}"/>
              </a:ext>
            </a:extLst>
          </p:cNvPr>
          <p:cNvGraphicFramePr>
            <a:graphicFrameLocks noChangeAspect="1"/>
          </p:cNvGraphicFramePr>
          <p:nvPr/>
        </p:nvGraphicFramePr>
        <p:xfrm>
          <a:off x="3625851" y="2135189"/>
          <a:ext cx="4022725" cy="922337"/>
        </p:xfrm>
        <a:graphic>
          <a:graphicData uri="http://schemas.openxmlformats.org/presentationml/2006/ole">
            <mc:AlternateContent xmlns:mc="http://schemas.openxmlformats.org/markup-compatibility/2006">
              <mc:Choice xmlns:v="urn:schemas-microsoft-com:vml" Requires="v">
                <p:oleObj name="Equation" r:id="rId2" imgW="1993680" imgH="457200" progId="Equation.DSMT4">
                  <p:embed/>
                </p:oleObj>
              </mc:Choice>
              <mc:Fallback>
                <p:oleObj name="Equation" r:id="rId2" imgW="1993680" imgH="457200" progId="Equation.DSMT4">
                  <p:embed/>
                  <p:pic>
                    <p:nvPicPr>
                      <p:cNvPr id="301065" name="Object 9">
                        <a:extLst>
                          <a:ext uri="{FF2B5EF4-FFF2-40B4-BE49-F238E27FC236}">
                            <a16:creationId xmlns:a16="http://schemas.microsoft.com/office/drawing/2014/main" id="{CA6825BB-6420-4866-B55A-5BF6A3B7B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51" y="2135189"/>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6" name="Object 10">
            <a:extLst>
              <a:ext uri="{FF2B5EF4-FFF2-40B4-BE49-F238E27FC236}">
                <a16:creationId xmlns:a16="http://schemas.microsoft.com/office/drawing/2014/main" id="{502E8568-ADB9-49D8-8D6F-0C6BC3D206C2}"/>
              </a:ext>
            </a:extLst>
          </p:cNvPr>
          <p:cNvGraphicFramePr>
            <a:graphicFrameLocks noChangeAspect="1"/>
          </p:cNvGraphicFramePr>
          <p:nvPr/>
        </p:nvGraphicFramePr>
        <p:xfrm>
          <a:off x="2706688" y="3424238"/>
          <a:ext cx="2717800" cy="749300"/>
        </p:xfrm>
        <a:graphic>
          <a:graphicData uri="http://schemas.openxmlformats.org/presentationml/2006/ole">
            <mc:AlternateContent xmlns:mc="http://schemas.openxmlformats.org/markup-compatibility/2006">
              <mc:Choice xmlns:v="urn:schemas-microsoft-com:vml" Requires="v">
                <p:oleObj name="Equation" r:id="rId4" imgW="1612800" imgH="444240" progId="Equation.DSMT4">
                  <p:embed/>
                </p:oleObj>
              </mc:Choice>
              <mc:Fallback>
                <p:oleObj name="Equation" r:id="rId4" imgW="1612800" imgH="444240" progId="Equation.DSMT4">
                  <p:embed/>
                  <p:pic>
                    <p:nvPicPr>
                      <p:cNvPr id="301066" name="Object 10">
                        <a:extLst>
                          <a:ext uri="{FF2B5EF4-FFF2-40B4-BE49-F238E27FC236}">
                            <a16:creationId xmlns:a16="http://schemas.microsoft.com/office/drawing/2014/main" id="{502E8568-ADB9-49D8-8D6F-0C6BC3D20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688" y="3424238"/>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7" name="Object 11">
            <a:extLst>
              <a:ext uri="{FF2B5EF4-FFF2-40B4-BE49-F238E27FC236}">
                <a16:creationId xmlns:a16="http://schemas.microsoft.com/office/drawing/2014/main" id="{7248111C-8575-4B31-B13D-89994D5E4755}"/>
              </a:ext>
            </a:extLst>
          </p:cNvPr>
          <p:cNvGraphicFramePr>
            <a:graphicFrameLocks noChangeAspect="1"/>
          </p:cNvGraphicFramePr>
          <p:nvPr/>
        </p:nvGraphicFramePr>
        <p:xfrm>
          <a:off x="2654300" y="4318001"/>
          <a:ext cx="5075238" cy="1609725"/>
        </p:xfrm>
        <a:graphic>
          <a:graphicData uri="http://schemas.openxmlformats.org/presentationml/2006/ole">
            <mc:AlternateContent xmlns:mc="http://schemas.openxmlformats.org/markup-compatibility/2006">
              <mc:Choice xmlns:v="urn:schemas-microsoft-com:vml" Requires="v">
                <p:oleObj name="Equation" r:id="rId6" imgW="2882880" imgH="914400" progId="Equation.DSMT4">
                  <p:embed/>
                </p:oleObj>
              </mc:Choice>
              <mc:Fallback>
                <p:oleObj name="Equation" r:id="rId6" imgW="2882880" imgH="914400" progId="Equation.DSMT4">
                  <p:embed/>
                  <p:pic>
                    <p:nvPicPr>
                      <p:cNvPr id="301067" name="Object 11">
                        <a:extLst>
                          <a:ext uri="{FF2B5EF4-FFF2-40B4-BE49-F238E27FC236}">
                            <a16:creationId xmlns:a16="http://schemas.microsoft.com/office/drawing/2014/main" id="{7248111C-8575-4B31-B13D-89994D5E4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4318001"/>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8" name="Object 12">
            <a:extLst>
              <a:ext uri="{FF2B5EF4-FFF2-40B4-BE49-F238E27FC236}">
                <a16:creationId xmlns:a16="http://schemas.microsoft.com/office/drawing/2014/main" id="{E5D33E6E-B6F8-42FE-BDE0-279541890846}"/>
              </a:ext>
            </a:extLst>
          </p:cNvPr>
          <p:cNvGraphicFramePr>
            <a:graphicFrameLocks noChangeAspect="1"/>
          </p:cNvGraphicFramePr>
          <p:nvPr/>
        </p:nvGraphicFramePr>
        <p:xfrm>
          <a:off x="5484814" y="3587751"/>
          <a:ext cx="619125" cy="360363"/>
        </p:xfrm>
        <a:graphic>
          <a:graphicData uri="http://schemas.openxmlformats.org/presentationml/2006/ole">
            <mc:AlternateContent xmlns:mc="http://schemas.openxmlformats.org/markup-compatibility/2006">
              <mc:Choice xmlns:v="urn:schemas-microsoft-com:vml" Requires="v">
                <p:oleObj name="Equation" r:id="rId8" imgW="304560" imgH="177480" progId="Equation.DSMT4">
                  <p:embed/>
                </p:oleObj>
              </mc:Choice>
              <mc:Fallback>
                <p:oleObj name="Equation" r:id="rId8" imgW="304560" imgH="177480" progId="Equation.DSMT4">
                  <p:embed/>
                  <p:pic>
                    <p:nvPicPr>
                      <p:cNvPr id="301068" name="Object 12">
                        <a:extLst>
                          <a:ext uri="{FF2B5EF4-FFF2-40B4-BE49-F238E27FC236}">
                            <a16:creationId xmlns:a16="http://schemas.microsoft.com/office/drawing/2014/main" id="{E5D33E6E-B6F8-42FE-BDE0-2795418908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4814" y="3587751"/>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9" name="Object 13">
            <a:extLst>
              <a:ext uri="{FF2B5EF4-FFF2-40B4-BE49-F238E27FC236}">
                <a16:creationId xmlns:a16="http://schemas.microsoft.com/office/drawing/2014/main" id="{7ECD4C25-B156-4ACF-AED5-5BB9D766951B}"/>
              </a:ext>
            </a:extLst>
          </p:cNvPr>
          <p:cNvGraphicFramePr>
            <a:graphicFrameLocks noChangeAspect="1"/>
          </p:cNvGraphicFramePr>
          <p:nvPr/>
        </p:nvGraphicFramePr>
        <p:xfrm>
          <a:off x="4303713" y="4341813"/>
          <a:ext cx="576262" cy="336550"/>
        </p:xfrm>
        <a:graphic>
          <a:graphicData uri="http://schemas.openxmlformats.org/presentationml/2006/ole">
            <mc:AlternateContent xmlns:mc="http://schemas.openxmlformats.org/markup-compatibility/2006">
              <mc:Choice xmlns:v="urn:schemas-microsoft-com:vml" Requires="v">
                <p:oleObj name="Equation" r:id="rId10" imgW="304560" imgH="177480" progId="Equation.DSMT4">
                  <p:embed/>
                </p:oleObj>
              </mc:Choice>
              <mc:Fallback>
                <p:oleObj name="Equation" r:id="rId10" imgW="304560" imgH="177480" progId="Equation.DSMT4">
                  <p:embed/>
                  <p:pic>
                    <p:nvPicPr>
                      <p:cNvPr id="301069" name="Object 13">
                        <a:extLst>
                          <a:ext uri="{FF2B5EF4-FFF2-40B4-BE49-F238E27FC236}">
                            <a16:creationId xmlns:a16="http://schemas.microsoft.com/office/drawing/2014/main" id="{7ECD4C25-B156-4ACF-AED5-5BB9D76695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3713" y="4341813"/>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0" name="Object 14">
            <a:extLst>
              <a:ext uri="{FF2B5EF4-FFF2-40B4-BE49-F238E27FC236}">
                <a16:creationId xmlns:a16="http://schemas.microsoft.com/office/drawing/2014/main" id="{32359A78-5C92-41A8-B06D-331449F65882}"/>
              </a:ext>
            </a:extLst>
          </p:cNvPr>
          <p:cNvGraphicFramePr>
            <a:graphicFrameLocks noChangeAspect="1"/>
          </p:cNvGraphicFramePr>
          <p:nvPr/>
        </p:nvGraphicFramePr>
        <p:xfrm>
          <a:off x="7099300" y="4287838"/>
          <a:ext cx="628650" cy="366712"/>
        </p:xfrm>
        <a:graphic>
          <a:graphicData uri="http://schemas.openxmlformats.org/presentationml/2006/ole">
            <mc:AlternateContent xmlns:mc="http://schemas.openxmlformats.org/markup-compatibility/2006">
              <mc:Choice xmlns:v="urn:schemas-microsoft-com:vml" Requires="v">
                <p:oleObj name="Equation" r:id="rId12" imgW="304560" imgH="177480" progId="Equation.DSMT4">
                  <p:embed/>
                </p:oleObj>
              </mc:Choice>
              <mc:Fallback>
                <p:oleObj name="Equation" r:id="rId12" imgW="304560" imgH="177480" progId="Equation.DSMT4">
                  <p:embed/>
                  <p:pic>
                    <p:nvPicPr>
                      <p:cNvPr id="301070" name="Object 14">
                        <a:extLst>
                          <a:ext uri="{FF2B5EF4-FFF2-40B4-BE49-F238E27FC236}">
                            <a16:creationId xmlns:a16="http://schemas.microsoft.com/office/drawing/2014/main" id="{32359A78-5C92-41A8-B06D-331449F658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9300" y="428783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1" name="Object 15">
            <a:extLst>
              <a:ext uri="{FF2B5EF4-FFF2-40B4-BE49-F238E27FC236}">
                <a16:creationId xmlns:a16="http://schemas.microsoft.com/office/drawing/2014/main" id="{4F23A722-719A-4F84-8DBB-68FC8EC9B7C0}"/>
              </a:ext>
            </a:extLst>
          </p:cNvPr>
          <p:cNvGraphicFramePr>
            <a:graphicFrameLocks noChangeAspect="1"/>
          </p:cNvGraphicFramePr>
          <p:nvPr/>
        </p:nvGraphicFramePr>
        <p:xfrm>
          <a:off x="4249738" y="4689475"/>
          <a:ext cx="569912" cy="361950"/>
        </p:xfrm>
        <a:graphic>
          <a:graphicData uri="http://schemas.openxmlformats.org/presentationml/2006/ole">
            <mc:AlternateContent xmlns:mc="http://schemas.openxmlformats.org/markup-compatibility/2006">
              <mc:Choice xmlns:v="urn:schemas-microsoft-com:vml" Requires="v">
                <p:oleObj name="Equation" r:id="rId14" imgW="279360" imgH="177480" progId="Equation.DSMT4">
                  <p:embed/>
                </p:oleObj>
              </mc:Choice>
              <mc:Fallback>
                <p:oleObj name="Equation" r:id="rId14" imgW="279360" imgH="177480" progId="Equation.DSMT4">
                  <p:embed/>
                  <p:pic>
                    <p:nvPicPr>
                      <p:cNvPr id="301071" name="Object 15">
                        <a:extLst>
                          <a:ext uri="{FF2B5EF4-FFF2-40B4-BE49-F238E27FC236}">
                            <a16:creationId xmlns:a16="http://schemas.microsoft.com/office/drawing/2014/main" id="{4F23A722-719A-4F84-8DBB-68FC8EC9B7C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49738" y="4689475"/>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2" name="Object 16">
            <a:extLst>
              <a:ext uri="{FF2B5EF4-FFF2-40B4-BE49-F238E27FC236}">
                <a16:creationId xmlns:a16="http://schemas.microsoft.com/office/drawing/2014/main" id="{E7009423-0EF4-4D7E-A3F3-B9A4F2D42D99}"/>
              </a:ext>
            </a:extLst>
          </p:cNvPr>
          <p:cNvGraphicFramePr>
            <a:graphicFrameLocks noChangeAspect="1"/>
          </p:cNvGraphicFramePr>
          <p:nvPr/>
        </p:nvGraphicFramePr>
        <p:xfrm>
          <a:off x="7127876" y="4702175"/>
          <a:ext cx="601663" cy="350838"/>
        </p:xfrm>
        <a:graphic>
          <a:graphicData uri="http://schemas.openxmlformats.org/presentationml/2006/ole">
            <mc:AlternateContent xmlns:mc="http://schemas.openxmlformats.org/markup-compatibility/2006">
              <mc:Choice xmlns:v="urn:schemas-microsoft-com:vml" Requires="v">
                <p:oleObj name="Equation" r:id="rId16" imgW="304560" imgH="177480" progId="Equation.DSMT4">
                  <p:embed/>
                </p:oleObj>
              </mc:Choice>
              <mc:Fallback>
                <p:oleObj name="Equation" r:id="rId16" imgW="304560" imgH="177480" progId="Equation.DSMT4">
                  <p:embed/>
                  <p:pic>
                    <p:nvPicPr>
                      <p:cNvPr id="301072" name="Object 16">
                        <a:extLst>
                          <a:ext uri="{FF2B5EF4-FFF2-40B4-BE49-F238E27FC236}">
                            <a16:creationId xmlns:a16="http://schemas.microsoft.com/office/drawing/2014/main" id="{E7009423-0EF4-4D7E-A3F3-B9A4F2D42D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27876" y="4702175"/>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3" name="Object 17">
            <a:extLst>
              <a:ext uri="{FF2B5EF4-FFF2-40B4-BE49-F238E27FC236}">
                <a16:creationId xmlns:a16="http://schemas.microsoft.com/office/drawing/2014/main" id="{B4790630-CADA-497D-A4D0-F847DEB76932}"/>
              </a:ext>
            </a:extLst>
          </p:cNvPr>
          <p:cNvGraphicFramePr>
            <a:graphicFrameLocks noChangeAspect="1"/>
          </p:cNvGraphicFramePr>
          <p:nvPr/>
        </p:nvGraphicFramePr>
        <p:xfrm>
          <a:off x="7170739" y="5102225"/>
          <a:ext cx="579437" cy="338138"/>
        </p:xfrm>
        <a:graphic>
          <a:graphicData uri="http://schemas.openxmlformats.org/presentationml/2006/ole">
            <mc:AlternateContent xmlns:mc="http://schemas.openxmlformats.org/markup-compatibility/2006">
              <mc:Choice xmlns:v="urn:schemas-microsoft-com:vml" Requires="v">
                <p:oleObj name="Equation" r:id="rId18" imgW="304560" imgH="177480" progId="Equation.DSMT4">
                  <p:embed/>
                </p:oleObj>
              </mc:Choice>
              <mc:Fallback>
                <p:oleObj name="Equation" r:id="rId18" imgW="304560" imgH="177480" progId="Equation.DSMT4">
                  <p:embed/>
                  <p:pic>
                    <p:nvPicPr>
                      <p:cNvPr id="301073" name="Object 17">
                        <a:extLst>
                          <a:ext uri="{FF2B5EF4-FFF2-40B4-BE49-F238E27FC236}">
                            <a16:creationId xmlns:a16="http://schemas.microsoft.com/office/drawing/2014/main" id="{B4790630-CADA-497D-A4D0-F847DEB769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70739" y="5102225"/>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4" name="Object 18">
            <a:extLst>
              <a:ext uri="{FF2B5EF4-FFF2-40B4-BE49-F238E27FC236}">
                <a16:creationId xmlns:a16="http://schemas.microsoft.com/office/drawing/2014/main" id="{D5560EF0-BC2A-4A6E-9EEE-85CFFB7D0B01}"/>
              </a:ext>
            </a:extLst>
          </p:cNvPr>
          <p:cNvGraphicFramePr>
            <a:graphicFrameLocks noChangeAspect="1"/>
          </p:cNvGraphicFramePr>
          <p:nvPr/>
        </p:nvGraphicFramePr>
        <p:xfrm>
          <a:off x="4262438" y="5087938"/>
          <a:ext cx="552450" cy="336550"/>
        </p:xfrm>
        <a:graphic>
          <a:graphicData uri="http://schemas.openxmlformats.org/presentationml/2006/ole">
            <mc:AlternateContent xmlns:mc="http://schemas.openxmlformats.org/markup-compatibility/2006">
              <mc:Choice xmlns:v="urn:schemas-microsoft-com:vml" Requires="v">
                <p:oleObj name="Equation" r:id="rId20" imgW="291960" imgH="177480" progId="Equation.DSMT4">
                  <p:embed/>
                </p:oleObj>
              </mc:Choice>
              <mc:Fallback>
                <p:oleObj name="Equation" r:id="rId20" imgW="291960" imgH="177480" progId="Equation.DSMT4">
                  <p:embed/>
                  <p:pic>
                    <p:nvPicPr>
                      <p:cNvPr id="301074" name="Object 18">
                        <a:extLst>
                          <a:ext uri="{FF2B5EF4-FFF2-40B4-BE49-F238E27FC236}">
                            <a16:creationId xmlns:a16="http://schemas.microsoft.com/office/drawing/2014/main" id="{D5560EF0-BC2A-4A6E-9EEE-85CFFB7D0B0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2438" y="5087938"/>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75" name="Object 19">
            <a:extLst>
              <a:ext uri="{FF2B5EF4-FFF2-40B4-BE49-F238E27FC236}">
                <a16:creationId xmlns:a16="http://schemas.microsoft.com/office/drawing/2014/main" id="{7FCC018E-0D32-497B-BD7D-555C2CAFB5E3}"/>
              </a:ext>
            </a:extLst>
          </p:cNvPr>
          <p:cNvGraphicFramePr>
            <a:graphicFrameLocks noChangeAspect="1"/>
          </p:cNvGraphicFramePr>
          <p:nvPr/>
        </p:nvGraphicFramePr>
        <p:xfrm>
          <a:off x="4270375" y="5502276"/>
          <a:ext cx="604838" cy="352425"/>
        </p:xfrm>
        <a:graphic>
          <a:graphicData uri="http://schemas.openxmlformats.org/presentationml/2006/ole">
            <mc:AlternateContent xmlns:mc="http://schemas.openxmlformats.org/markup-compatibility/2006">
              <mc:Choice xmlns:v="urn:schemas-microsoft-com:vml" Requires="v">
                <p:oleObj name="Equation" r:id="rId22" imgW="304560" imgH="177480" progId="Equation.DSMT4">
                  <p:embed/>
                </p:oleObj>
              </mc:Choice>
              <mc:Fallback>
                <p:oleObj name="Equation" r:id="rId22" imgW="304560" imgH="177480" progId="Equation.DSMT4">
                  <p:embed/>
                  <p:pic>
                    <p:nvPicPr>
                      <p:cNvPr id="301075" name="Object 19">
                        <a:extLst>
                          <a:ext uri="{FF2B5EF4-FFF2-40B4-BE49-F238E27FC236}">
                            <a16:creationId xmlns:a16="http://schemas.microsoft.com/office/drawing/2014/main" id="{7FCC018E-0D32-497B-BD7D-555C2CAFB5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0375" y="5502276"/>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76" name="Text Box 20">
            <a:extLst>
              <a:ext uri="{FF2B5EF4-FFF2-40B4-BE49-F238E27FC236}">
                <a16:creationId xmlns:a16="http://schemas.microsoft.com/office/drawing/2014/main" id="{52AD2294-FC09-46B7-AC6B-EB80CBD00188}"/>
              </a:ext>
            </a:extLst>
          </p:cNvPr>
          <p:cNvSpPr txBox="1">
            <a:spLocks noChangeArrowheads="1"/>
          </p:cNvSpPr>
          <p:nvPr/>
        </p:nvSpPr>
        <p:spPr bwMode="auto">
          <a:xfrm>
            <a:off x="4987926" y="4673601"/>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0</a:t>
            </a:r>
          </a:p>
        </p:txBody>
      </p:sp>
      <p:sp>
        <p:nvSpPr>
          <p:cNvPr id="301077" name="Text Box 21">
            <a:extLst>
              <a:ext uri="{FF2B5EF4-FFF2-40B4-BE49-F238E27FC236}">
                <a16:creationId xmlns:a16="http://schemas.microsoft.com/office/drawing/2014/main" id="{DD008937-7886-4294-8753-8682771BDE15}"/>
              </a:ext>
            </a:extLst>
          </p:cNvPr>
          <p:cNvSpPr txBox="1">
            <a:spLocks noChangeArrowheads="1"/>
          </p:cNvSpPr>
          <p:nvPr/>
        </p:nvSpPr>
        <p:spPr bwMode="auto">
          <a:xfrm>
            <a:off x="4968876" y="5040314"/>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2</a:t>
            </a:r>
          </a:p>
        </p:txBody>
      </p:sp>
      <p:sp>
        <p:nvSpPr>
          <p:cNvPr id="301078" name="Text Box 22">
            <a:extLst>
              <a:ext uri="{FF2B5EF4-FFF2-40B4-BE49-F238E27FC236}">
                <a16:creationId xmlns:a16="http://schemas.microsoft.com/office/drawing/2014/main" id="{DDBFAD09-4C40-4914-962B-B860F19F6761}"/>
              </a:ext>
            </a:extLst>
          </p:cNvPr>
          <p:cNvSpPr txBox="1">
            <a:spLocks noChangeArrowheads="1"/>
          </p:cNvSpPr>
          <p:nvPr/>
        </p:nvSpPr>
        <p:spPr bwMode="auto">
          <a:xfrm>
            <a:off x="7826376" y="5068889"/>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3</a:t>
            </a:r>
          </a:p>
        </p:txBody>
      </p:sp>
      <p:sp>
        <p:nvSpPr>
          <p:cNvPr id="301079" name="Text Box 23">
            <a:extLst>
              <a:ext uri="{FF2B5EF4-FFF2-40B4-BE49-F238E27FC236}">
                <a16:creationId xmlns:a16="http://schemas.microsoft.com/office/drawing/2014/main" id="{E4AED1D3-49E7-405F-A17A-9FB416FE6F1F}"/>
              </a:ext>
            </a:extLst>
          </p:cNvPr>
          <p:cNvSpPr txBox="1">
            <a:spLocks noChangeArrowheads="1"/>
          </p:cNvSpPr>
          <p:nvPr/>
        </p:nvSpPr>
        <p:spPr bwMode="auto">
          <a:xfrm>
            <a:off x="5597526" y="5440364"/>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5</a:t>
            </a:r>
          </a:p>
        </p:txBody>
      </p:sp>
      <p:sp>
        <p:nvSpPr>
          <p:cNvPr id="301080" name="Text Box 24">
            <a:extLst>
              <a:ext uri="{FF2B5EF4-FFF2-40B4-BE49-F238E27FC236}">
                <a16:creationId xmlns:a16="http://schemas.microsoft.com/office/drawing/2014/main" id="{899426E0-F2A5-47BC-93BB-DCFC809D624A}"/>
              </a:ext>
            </a:extLst>
          </p:cNvPr>
          <p:cNvSpPr txBox="1">
            <a:spLocks noChangeArrowheads="1"/>
          </p:cNvSpPr>
          <p:nvPr/>
        </p:nvSpPr>
        <p:spPr bwMode="auto">
          <a:xfrm>
            <a:off x="6026151" y="5440364"/>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6</a:t>
            </a:r>
          </a:p>
        </p:txBody>
      </p:sp>
      <p:sp>
        <p:nvSpPr>
          <p:cNvPr id="301081" name="Text Box 25">
            <a:extLst>
              <a:ext uri="{FF2B5EF4-FFF2-40B4-BE49-F238E27FC236}">
                <a16:creationId xmlns:a16="http://schemas.microsoft.com/office/drawing/2014/main" id="{5D8FF33C-F005-49A2-AA95-2FA46C1E9210}"/>
              </a:ext>
            </a:extLst>
          </p:cNvPr>
          <p:cNvSpPr txBox="1">
            <a:spLocks noChangeArrowheads="1"/>
          </p:cNvSpPr>
          <p:nvPr/>
        </p:nvSpPr>
        <p:spPr bwMode="auto">
          <a:xfrm>
            <a:off x="6497638" y="5440364"/>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7</a:t>
            </a:r>
          </a:p>
        </p:txBody>
      </p:sp>
      <p:sp>
        <p:nvSpPr>
          <p:cNvPr id="301082" name="Text Box 26">
            <a:extLst>
              <a:ext uri="{FF2B5EF4-FFF2-40B4-BE49-F238E27FC236}">
                <a16:creationId xmlns:a16="http://schemas.microsoft.com/office/drawing/2014/main" id="{A71EEE02-6363-4ADE-908B-54A6A14F87E2}"/>
              </a:ext>
            </a:extLst>
          </p:cNvPr>
          <p:cNvSpPr txBox="1">
            <a:spLocks noChangeArrowheads="1"/>
          </p:cNvSpPr>
          <p:nvPr/>
        </p:nvSpPr>
        <p:spPr bwMode="auto">
          <a:xfrm>
            <a:off x="7812088" y="4640264"/>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1</a:t>
            </a:r>
          </a:p>
        </p:txBody>
      </p:sp>
      <p:sp>
        <p:nvSpPr>
          <p:cNvPr id="301083" name="Text Box 27">
            <a:extLst>
              <a:ext uri="{FF2B5EF4-FFF2-40B4-BE49-F238E27FC236}">
                <a16:creationId xmlns:a16="http://schemas.microsoft.com/office/drawing/2014/main" id="{00C329CB-30C2-4537-959F-E6906D0EB550}"/>
              </a:ext>
            </a:extLst>
          </p:cNvPr>
          <p:cNvSpPr txBox="1">
            <a:spLocks noChangeArrowheads="1"/>
          </p:cNvSpPr>
          <p:nvPr/>
        </p:nvSpPr>
        <p:spPr bwMode="auto">
          <a:xfrm>
            <a:off x="5168901" y="5468939"/>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66"/>
                </a:solidFill>
              </a:rPr>
              <a:t>s</a:t>
            </a:r>
            <a:r>
              <a:rPr lang="en-US" altLang="en-US" sz="2000" b="1" baseline="-25000">
                <a:solidFill>
                  <a:srgbClr val="000066"/>
                </a:solidFill>
              </a:rPr>
              <a:t>4</a:t>
            </a:r>
          </a:p>
        </p:txBody>
      </p:sp>
      <p:pic>
        <p:nvPicPr>
          <p:cNvPr id="2" name="Picture 26">
            <a:extLst>
              <a:ext uri="{FF2B5EF4-FFF2-40B4-BE49-F238E27FC236}">
                <a16:creationId xmlns:a16="http://schemas.microsoft.com/office/drawing/2014/main" id="{71377412-A05E-4F89-952D-1276D9EF48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45476" y="3517900"/>
            <a:ext cx="29019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0BD87B76-BD6F-473E-914F-FE56AC19654C}"/>
              </a:ext>
            </a:extLst>
          </p:cNvPr>
          <p:cNvSpPr>
            <a:spLocks noGrp="1" noRot="1" noChangeArrowheads="1"/>
          </p:cNvSpPr>
          <p:nvPr>
            <p:ph type="title"/>
          </p:nvPr>
        </p:nvSpPr>
        <p:spPr/>
        <p:txBody>
          <a:bodyPr/>
          <a:lstStyle/>
          <a:p>
            <a:r>
              <a:rPr lang="en-US" altLang="en-US" sz="3200"/>
              <a:t>Example: Histogram Matching</a:t>
            </a:r>
          </a:p>
        </p:txBody>
      </p:sp>
      <p:graphicFrame>
        <p:nvGraphicFramePr>
          <p:cNvPr id="302107" name="Object 27">
            <a:extLst>
              <a:ext uri="{FF2B5EF4-FFF2-40B4-BE49-F238E27FC236}">
                <a16:creationId xmlns:a16="http://schemas.microsoft.com/office/drawing/2014/main" id="{C0BD6920-314A-4AB8-9ACF-0BEA507AE561}"/>
              </a:ext>
            </a:extLst>
          </p:cNvPr>
          <p:cNvGraphicFramePr>
            <a:graphicFrameLocks noGrp="1" noChangeAspect="1"/>
          </p:cNvGraphicFramePr>
          <p:nvPr>
            <p:ph idx="1"/>
          </p:nvPr>
        </p:nvGraphicFramePr>
        <p:xfrm>
          <a:off x="3676650" y="1530350"/>
          <a:ext cx="4271963" cy="979488"/>
        </p:xfrm>
        <a:graphic>
          <a:graphicData uri="http://schemas.openxmlformats.org/presentationml/2006/ole">
            <mc:AlternateContent xmlns:mc="http://schemas.openxmlformats.org/markup-compatibility/2006">
              <mc:Choice xmlns:v="urn:schemas-microsoft-com:vml" Requires="v">
                <p:oleObj name="Equation" r:id="rId2" imgW="1993680" imgH="457200" progId="Equation.DSMT4">
                  <p:embed/>
                </p:oleObj>
              </mc:Choice>
              <mc:Fallback>
                <p:oleObj name="Equation" r:id="rId2" imgW="1993680" imgH="457200" progId="Equation.DSMT4">
                  <p:embed/>
                  <p:pic>
                    <p:nvPicPr>
                      <p:cNvPr id="302107" name="Object 27">
                        <a:extLst>
                          <a:ext uri="{FF2B5EF4-FFF2-40B4-BE49-F238E27FC236}">
                            <a16:creationId xmlns:a16="http://schemas.microsoft.com/office/drawing/2014/main" id="{C0BD6920-314A-4AB8-9ACF-0BEA507AE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530350"/>
                        <a:ext cx="42719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Date Placeholder 3">
            <a:extLst>
              <a:ext uri="{FF2B5EF4-FFF2-40B4-BE49-F238E27FC236}">
                <a16:creationId xmlns:a16="http://schemas.microsoft.com/office/drawing/2014/main" id="{3F8BE432-3620-4ABA-BF72-905595367609}"/>
              </a:ext>
            </a:extLst>
          </p:cNvPr>
          <p:cNvSpPr>
            <a:spLocks noGrp="1"/>
          </p:cNvSpPr>
          <p:nvPr>
            <p:ph type="dt" sz="half" idx="10"/>
          </p:nvPr>
        </p:nvSpPr>
        <p:spPr/>
        <p:txBody>
          <a:bodyPr/>
          <a:lstStyle/>
          <a:p>
            <a:fld id="{BDF77FB4-8B93-4C7A-8270-587263FB1B11}" type="datetime1">
              <a:rPr lang="en-US" altLang="en-US"/>
              <a:pPr/>
              <a:t>11-Aug-23</a:t>
            </a:fld>
            <a:endParaRPr lang="en-US" altLang="en-US"/>
          </a:p>
        </p:txBody>
      </p:sp>
      <p:sp>
        <p:nvSpPr>
          <p:cNvPr id="17" name="Slide Number Placeholder 5">
            <a:extLst>
              <a:ext uri="{FF2B5EF4-FFF2-40B4-BE49-F238E27FC236}">
                <a16:creationId xmlns:a16="http://schemas.microsoft.com/office/drawing/2014/main" id="{109E7673-3FC2-473D-B8C8-E0895B76FA01}"/>
              </a:ext>
            </a:extLst>
          </p:cNvPr>
          <p:cNvSpPr>
            <a:spLocks noGrp="1"/>
          </p:cNvSpPr>
          <p:nvPr>
            <p:ph type="sldNum" sz="quarter" idx="12"/>
          </p:nvPr>
        </p:nvSpPr>
        <p:spPr/>
        <p:txBody>
          <a:bodyPr/>
          <a:lstStyle/>
          <a:p>
            <a:fld id="{B862EA2F-0A4C-48A9-97D9-BEC33E6AF411}" type="slidenum">
              <a:rPr lang="en-US" altLang="en-US"/>
              <a:pPr/>
              <a:t>39</a:t>
            </a:fld>
            <a:endParaRPr lang="en-US" altLang="en-US"/>
          </a:p>
        </p:txBody>
      </p:sp>
      <p:sp>
        <p:nvSpPr>
          <p:cNvPr id="302085" name="Rectangle 5">
            <a:extLst>
              <a:ext uri="{FF2B5EF4-FFF2-40B4-BE49-F238E27FC236}">
                <a16:creationId xmlns:a16="http://schemas.microsoft.com/office/drawing/2014/main" id="{B295FFA8-49F0-4DA1-B4A0-688D8414507D}"/>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2106" name="Picture 26">
            <a:extLst>
              <a:ext uri="{FF2B5EF4-FFF2-40B4-BE49-F238E27FC236}">
                <a16:creationId xmlns:a16="http://schemas.microsoft.com/office/drawing/2014/main" id="{DB7C09A7-58DE-45DE-9902-F5C7C1CF2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5" y="3025775"/>
            <a:ext cx="29019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2109" name="Object 29">
            <a:extLst>
              <a:ext uri="{FF2B5EF4-FFF2-40B4-BE49-F238E27FC236}">
                <a16:creationId xmlns:a16="http://schemas.microsoft.com/office/drawing/2014/main" id="{5C8610D4-54E1-46D0-BB35-1EA3FCB97B95}"/>
              </a:ext>
            </a:extLst>
          </p:cNvPr>
          <p:cNvGraphicFramePr>
            <a:graphicFrameLocks noChangeAspect="1"/>
          </p:cNvGraphicFramePr>
          <p:nvPr/>
        </p:nvGraphicFramePr>
        <p:xfrm>
          <a:off x="3471864" y="3265489"/>
          <a:ext cx="249237" cy="3603625"/>
        </p:xfrm>
        <a:graphic>
          <a:graphicData uri="http://schemas.openxmlformats.org/presentationml/2006/ole">
            <mc:AlternateContent xmlns:mc="http://schemas.openxmlformats.org/markup-compatibility/2006">
              <mc:Choice xmlns:v="urn:schemas-microsoft-com:vml" Requires="v">
                <p:oleObj name="Equation" r:id="rId5" imgW="139680" imgH="2019240" progId="Equation.DSMT4">
                  <p:embed/>
                </p:oleObj>
              </mc:Choice>
              <mc:Fallback>
                <p:oleObj name="Equation" r:id="rId5" imgW="139680" imgH="2019240" progId="Equation.DSMT4">
                  <p:embed/>
                  <p:pic>
                    <p:nvPicPr>
                      <p:cNvPr id="302109" name="Object 29">
                        <a:extLst>
                          <a:ext uri="{FF2B5EF4-FFF2-40B4-BE49-F238E27FC236}">
                            <a16:creationId xmlns:a16="http://schemas.microsoft.com/office/drawing/2014/main" id="{5C8610D4-54E1-46D0-BB35-1EA3FCB97B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1864" y="3265489"/>
                        <a:ext cx="249237"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112" name="Line 32">
            <a:extLst>
              <a:ext uri="{FF2B5EF4-FFF2-40B4-BE49-F238E27FC236}">
                <a16:creationId xmlns:a16="http://schemas.microsoft.com/office/drawing/2014/main" id="{C0E1AB35-D661-4385-9E3A-82827ADD6963}"/>
              </a:ext>
            </a:extLst>
          </p:cNvPr>
          <p:cNvSpPr>
            <a:spLocks noChangeShapeType="1"/>
          </p:cNvSpPr>
          <p:nvPr/>
        </p:nvSpPr>
        <p:spPr bwMode="auto">
          <a:xfrm>
            <a:off x="3802064" y="3903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3" name="Line 33">
            <a:extLst>
              <a:ext uri="{FF2B5EF4-FFF2-40B4-BE49-F238E27FC236}">
                <a16:creationId xmlns:a16="http://schemas.microsoft.com/office/drawing/2014/main" id="{AA3D4C4C-E7EC-4EC8-9ABA-2A20494D4FA9}"/>
              </a:ext>
            </a:extLst>
          </p:cNvPr>
          <p:cNvSpPr>
            <a:spLocks noChangeShapeType="1"/>
          </p:cNvSpPr>
          <p:nvPr/>
        </p:nvSpPr>
        <p:spPr bwMode="auto">
          <a:xfrm>
            <a:off x="3768726" y="4284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4" name="Line 34">
            <a:extLst>
              <a:ext uri="{FF2B5EF4-FFF2-40B4-BE49-F238E27FC236}">
                <a16:creationId xmlns:a16="http://schemas.microsoft.com/office/drawing/2014/main" id="{DA32AD44-9AC1-4C2E-B5DF-38F6668BD116}"/>
              </a:ext>
            </a:extLst>
          </p:cNvPr>
          <p:cNvSpPr>
            <a:spLocks noChangeShapeType="1"/>
          </p:cNvSpPr>
          <p:nvPr/>
        </p:nvSpPr>
        <p:spPr bwMode="auto">
          <a:xfrm>
            <a:off x="3783014" y="464185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5" name="Line 35">
            <a:extLst>
              <a:ext uri="{FF2B5EF4-FFF2-40B4-BE49-F238E27FC236}">
                <a16:creationId xmlns:a16="http://schemas.microsoft.com/office/drawing/2014/main" id="{F3870629-D05C-49CB-A6FC-C00768DC66F6}"/>
              </a:ext>
            </a:extLst>
          </p:cNvPr>
          <p:cNvSpPr>
            <a:spLocks noChangeShapeType="1"/>
          </p:cNvSpPr>
          <p:nvPr/>
        </p:nvSpPr>
        <p:spPr bwMode="auto">
          <a:xfrm>
            <a:off x="3797301" y="502761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6" name="Line 36">
            <a:extLst>
              <a:ext uri="{FF2B5EF4-FFF2-40B4-BE49-F238E27FC236}">
                <a16:creationId xmlns:a16="http://schemas.microsoft.com/office/drawing/2014/main" id="{2A02A641-C818-44D9-A669-BF247FA660C1}"/>
              </a:ext>
            </a:extLst>
          </p:cNvPr>
          <p:cNvSpPr>
            <a:spLocks noChangeShapeType="1"/>
          </p:cNvSpPr>
          <p:nvPr/>
        </p:nvSpPr>
        <p:spPr bwMode="auto">
          <a:xfrm>
            <a:off x="3797301" y="5427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7" name="Line 37">
            <a:extLst>
              <a:ext uri="{FF2B5EF4-FFF2-40B4-BE49-F238E27FC236}">
                <a16:creationId xmlns:a16="http://schemas.microsoft.com/office/drawing/2014/main" id="{5B8A66D7-5F5A-486A-ABD9-9C16E7D423DB}"/>
              </a:ext>
            </a:extLst>
          </p:cNvPr>
          <p:cNvSpPr>
            <a:spLocks noChangeShapeType="1"/>
          </p:cNvSpPr>
          <p:nvPr/>
        </p:nvSpPr>
        <p:spPr bwMode="auto">
          <a:xfrm flipV="1">
            <a:off x="3744914" y="5573714"/>
            <a:ext cx="1190625" cy="333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8" name="Line 38">
            <a:extLst>
              <a:ext uri="{FF2B5EF4-FFF2-40B4-BE49-F238E27FC236}">
                <a16:creationId xmlns:a16="http://schemas.microsoft.com/office/drawing/2014/main" id="{35EEDB13-1D84-494F-A992-591A963FE612}"/>
              </a:ext>
            </a:extLst>
          </p:cNvPr>
          <p:cNvSpPr>
            <a:spLocks noChangeShapeType="1"/>
          </p:cNvSpPr>
          <p:nvPr/>
        </p:nvSpPr>
        <p:spPr bwMode="auto">
          <a:xfrm flipV="1">
            <a:off x="3730625" y="5661026"/>
            <a:ext cx="1174750" cy="6381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9" name="Line 39">
            <a:extLst>
              <a:ext uri="{FF2B5EF4-FFF2-40B4-BE49-F238E27FC236}">
                <a16:creationId xmlns:a16="http://schemas.microsoft.com/office/drawing/2014/main" id="{3EDDDF61-E628-4B40-AF5F-72175E17BD79}"/>
              </a:ext>
            </a:extLst>
          </p:cNvPr>
          <p:cNvSpPr>
            <a:spLocks noChangeShapeType="1"/>
          </p:cNvSpPr>
          <p:nvPr/>
        </p:nvSpPr>
        <p:spPr bwMode="auto">
          <a:xfrm flipV="1">
            <a:off x="3643313" y="5762625"/>
            <a:ext cx="1262062"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2109"/>
                                        </p:tgtEl>
                                        <p:attrNameLst>
                                          <p:attrName>style.visibility</p:attrName>
                                        </p:attrNameLst>
                                      </p:cBhvr>
                                      <p:to>
                                        <p:strVal val="visible"/>
                                      </p:to>
                                    </p:set>
                                    <p:animEffect transition="in" filter="blinds(horizontal)">
                                      <p:cBhvr>
                                        <p:cTn id="7" dur="500"/>
                                        <p:tgtEl>
                                          <p:spTgt spid="302109"/>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302112"/>
                                        </p:tgtEl>
                                        <p:attrNameLst>
                                          <p:attrName>style.visibility</p:attrName>
                                        </p:attrNameLst>
                                      </p:cBhvr>
                                      <p:to>
                                        <p:strVal val="visible"/>
                                      </p:to>
                                    </p:set>
                                    <p:animEffect transition="in" filter="checkerboard(across)">
                                      <p:cBhvr>
                                        <p:cTn id="11" dur="500"/>
                                        <p:tgtEl>
                                          <p:spTgt spid="302112"/>
                                        </p:tgtEl>
                                      </p:cBhvr>
                                    </p:animEffect>
                                  </p:childTnLst>
                                </p:cTn>
                              </p:par>
                              <p:par>
                                <p:cTn id="12" presetID="5" presetClass="entr" presetSubtype="10" fill="hold" nodeType="withEffect">
                                  <p:stCondLst>
                                    <p:cond delay="0"/>
                                  </p:stCondLst>
                                  <p:childTnLst>
                                    <p:set>
                                      <p:cBhvr>
                                        <p:cTn id="13" dur="1" fill="hold">
                                          <p:stCondLst>
                                            <p:cond delay="0"/>
                                          </p:stCondLst>
                                        </p:cTn>
                                        <p:tgtEl>
                                          <p:spTgt spid="302113"/>
                                        </p:tgtEl>
                                        <p:attrNameLst>
                                          <p:attrName>style.visibility</p:attrName>
                                        </p:attrNameLst>
                                      </p:cBhvr>
                                      <p:to>
                                        <p:strVal val="visible"/>
                                      </p:to>
                                    </p:set>
                                    <p:animEffect transition="in" filter="checkerboard(across)">
                                      <p:cBhvr>
                                        <p:cTn id="14" dur="500"/>
                                        <p:tgtEl>
                                          <p:spTgt spid="302113"/>
                                        </p:tgtEl>
                                      </p:cBhvr>
                                    </p:animEffect>
                                  </p:childTnLst>
                                </p:cTn>
                              </p:par>
                              <p:par>
                                <p:cTn id="15" presetID="5" presetClass="entr" presetSubtype="10" fill="hold" nodeType="withEffect">
                                  <p:stCondLst>
                                    <p:cond delay="0"/>
                                  </p:stCondLst>
                                  <p:childTnLst>
                                    <p:set>
                                      <p:cBhvr>
                                        <p:cTn id="16" dur="1" fill="hold">
                                          <p:stCondLst>
                                            <p:cond delay="0"/>
                                          </p:stCondLst>
                                        </p:cTn>
                                        <p:tgtEl>
                                          <p:spTgt spid="302114"/>
                                        </p:tgtEl>
                                        <p:attrNameLst>
                                          <p:attrName>style.visibility</p:attrName>
                                        </p:attrNameLst>
                                      </p:cBhvr>
                                      <p:to>
                                        <p:strVal val="visible"/>
                                      </p:to>
                                    </p:set>
                                    <p:animEffect transition="in" filter="checkerboard(across)">
                                      <p:cBhvr>
                                        <p:cTn id="17" dur="500"/>
                                        <p:tgtEl>
                                          <p:spTgt spid="302114"/>
                                        </p:tgtEl>
                                      </p:cBhvr>
                                    </p:animEffect>
                                  </p:childTnLst>
                                </p:cTn>
                              </p:par>
                              <p:par>
                                <p:cTn id="18" presetID="5" presetClass="entr" presetSubtype="10" fill="hold" nodeType="withEffect">
                                  <p:stCondLst>
                                    <p:cond delay="0"/>
                                  </p:stCondLst>
                                  <p:childTnLst>
                                    <p:set>
                                      <p:cBhvr>
                                        <p:cTn id="19" dur="1" fill="hold">
                                          <p:stCondLst>
                                            <p:cond delay="0"/>
                                          </p:stCondLst>
                                        </p:cTn>
                                        <p:tgtEl>
                                          <p:spTgt spid="302115"/>
                                        </p:tgtEl>
                                        <p:attrNameLst>
                                          <p:attrName>style.visibility</p:attrName>
                                        </p:attrNameLst>
                                      </p:cBhvr>
                                      <p:to>
                                        <p:strVal val="visible"/>
                                      </p:to>
                                    </p:set>
                                    <p:animEffect transition="in" filter="checkerboard(across)">
                                      <p:cBhvr>
                                        <p:cTn id="20" dur="500"/>
                                        <p:tgtEl>
                                          <p:spTgt spid="302115"/>
                                        </p:tgtEl>
                                      </p:cBhvr>
                                    </p:animEffect>
                                  </p:childTnLst>
                                </p:cTn>
                              </p:par>
                              <p:par>
                                <p:cTn id="21" presetID="5" presetClass="entr" presetSubtype="10" fill="hold" nodeType="withEffect">
                                  <p:stCondLst>
                                    <p:cond delay="0"/>
                                  </p:stCondLst>
                                  <p:childTnLst>
                                    <p:set>
                                      <p:cBhvr>
                                        <p:cTn id="22" dur="1" fill="hold">
                                          <p:stCondLst>
                                            <p:cond delay="0"/>
                                          </p:stCondLst>
                                        </p:cTn>
                                        <p:tgtEl>
                                          <p:spTgt spid="302116"/>
                                        </p:tgtEl>
                                        <p:attrNameLst>
                                          <p:attrName>style.visibility</p:attrName>
                                        </p:attrNameLst>
                                      </p:cBhvr>
                                      <p:to>
                                        <p:strVal val="visible"/>
                                      </p:to>
                                    </p:set>
                                    <p:animEffect transition="in" filter="checkerboard(across)">
                                      <p:cBhvr>
                                        <p:cTn id="23" dur="500"/>
                                        <p:tgtEl>
                                          <p:spTgt spid="302116"/>
                                        </p:tgtEl>
                                      </p:cBhvr>
                                    </p:animEffect>
                                  </p:childTnLst>
                                </p:cTn>
                              </p:par>
                              <p:par>
                                <p:cTn id="24" presetID="5" presetClass="entr" presetSubtype="10" fill="hold" nodeType="withEffect">
                                  <p:stCondLst>
                                    <p:cond delay="0"/>
                                  </p:stCondLst>
                                  <p:childTnLst>
                                    <p:set>
                                      <p:cBhvr>
                                        <p:cTn id="25" dur="1" fill="hold">
                                          <p:stCondLst>
                                            <p:cond delay="0"/>
                                          </p:stCondLst>
                                        </p:cTn>
                                        <p:tgtEl>
                                          <p:spTgt spid="302117"/>
                                        </p:tgtEl>
                                        <p:attrNameLst>
                                          <p:attrName>style.visibility</p:attrName>
                                        </p:attrNameLst>
                                      </p:cBhvr>
                                      <p:to>
                                        <p:strVal val="visible"/>
                                      </p:to>
                                    </p:set>
                                    <p:animEffect transition="in" filter="checkerboard(across)">
                                      <p:cBhvr>
                                        <p:cTn id="26" dur="500"/>
                                        <p:tgtEl>
                                          <p:spTgt spid="302117"/>
                                        </p:tgtEl>
                                      </p:cBhvr>
                                    </p:animEffect>
                                  </p:childTnLst>
                                </p:cTn>
                              </p:par>
                              <p:par>
                                <p:cTn id="27" presetID="5" presetClass="entr" presetSubtype="10" fill="hold" nodeType="withEffect">
                                  <p:stCondLst>
                                    <p:cond delay="0"/>
                                  </p:stCondLst>
                                  <p:childTnLst>
                                    <p:set>
                                      <p:cBhvr>
                                        <p:cTn id="28" dur="1" fill="hold">
                                          <p:stCondLst>
                                            <p:cond delay="0"/>
                                          </p:stCondLst>
                                        </p:cTn>
                                        <p:tgtEl>
                                          <p:spTgt spid="302118"/>
                                        </p:tgtEl>
                                        <p:attrNameLst>
                                          <p:attrName>style.visibility</p:attrName>
                                        </p:attrNameLst>
                                      </p:cBhvr>
                                      <p:to>
                                        <p:strVal val="visible"/>
                                      </p:to>
                                    </p:set>
                                    <p:animEffect transition="in" filter="checkerboard(across)">
                                      <p:cBhvr>
                                        <p:cTn id="29" dur="500"/>
                                        <p:tgtEl>
                                          <p:spTgt spid="302118"/>
                                        </p:tgtEl>
                                      </p:cBhvr>
                                    </p:animEffect>
                                  </p:childTnLst>
                                </p:cTn>
                              </p:par>
                              <p:par>
                                <p:cTn id="30" presetID="5" presetClass="entr" presetSubtype="10" fill="hold" nodeType="withEffect">
                                  <p:stCondLst>
                                    <p:cond delay="0"/>
                                  </p:stCondLst>
                                  <p:childTnLst>
                                    <p:set>
                                      <p:cBhvr>
                                        <p:cTn id="31" dur="1" fill="hold">
                                          <p:stCondLst>
                                            <p:cond delay="0"/>
                                          </p:stCondLst>
                                        </p:cTn>
                                        <p:tgtEl>
                                          <p:spTgt spid="302119"/>
                                        </p:tgtEl>
                                        <p:attrNameLst>
                                          <p:attrName>style.visibility</p:attrName>
                                        </p:attrNameLst>
                                      </p:cBhvr>
                                      <p:to>
                                        <p:strVal val="visible"/>
                                      </p:to>
                                    </p:set>
                                    <p:animEffect transition="in" filter="checkerboard(across)">
                                      <p:cBhvr>
                                        <p:cTn id="32" dur="500"/>
                                        <p:tgtEl>
                                          <p:spTgt spid="3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9F0C6B21-23C1-49B8-97D7-2EF4FFD32F3D}"/>
              </a:ext>
            </a:extLst>
          </p:cNvPr>
          <p:cNvSpPr>
            <a:spLocks noGrp="1" noRot="1" noChangeArrowheads="1"/>
          </p:cNvSpPr>
          <p:nvPr>
            <p:ph type="title"/>
          </p:nvPr>
        </p:nvSpPr>
        <p:spPr/>
        <p:txBody>
          <a:bodyPr/>
          <a:lstStyle/>
          <a:p>
            <a:r>
              <a:rPr lang="en-US" altLang="en-US" sz="3200"/>
              <a:t>Spatial Domain Process</a:t>
            </a:r>
          </a:p>
        </p:txBody>
      </p:sp>
      <p:sp>
        <p:nvSpPr>
          <p:cNvPr id="6" name="Date Placeholder 3">
            <a:extLst>
              <a:ext uri="{FF2B5EF4-FFF2-40B4-BE49-F238E27FC236}">
                <a16:creationId xmlns:a16="http://schemas.microsoft.com/office/drawing/2014/main" id="{8DF77F15-02A5-4676-B818-DB4E7DBDD71F}"/>
              </a:ext>
            </a:extLst>
          </p:cNvPr>
          <p:cNvSpPr>
            <a:spLocks noGrp="1"/>
          </p:cNvSpPr>
          <p:nvPr>
            <p:ph type="dt" sz="half" idx="10"/>
          </p:nvPr>
        </p:nvSpPr>
        <p:spPr/>
        <p:txBody>
          <a:bodyPr/>
          <a:lstStyle/>
          <a:p>
            <a:fld id="{4CBE72E2-2916-4B4E-BABC-C64B69D5A09B}"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0CDED4ED-2355-44A6-824B-5766DD754A38}"/>
              </a:ext>
            </a:extLst>
          </p:cNvPr>
          <p:cNvSpPr>
            <a:spLocks noGrp="1"/>
          </p:cNvSpPr>
          <p:nvPr>
            <p:ph type="sldNum" sz="quarter" idx="12"/>
          </p:nvPr>
        </p:nvSpPr>
        <p:spPr/>
        <p:txBody>
          <a:bodyPr/>
          <a:lstStyle/>
          <a:p>
            <a:fld id="{ADCCB549-97C6-4F04-A053-E9F859144203}" type="slidenum">
              <a:rPr lang="en-US" altLang="en-US"/>
              <a:pPr/>
              <a:t>4</a:t>
            </a:fld>
            <a:endParaRPr lang="en-US" altLang="en-US"/>
          </a:p>
        </p:txBody>
      </p:sp>
      <p:pic>
        <p:nvPicPr>
          <p:cNvPr id="238597" name="Picture 5">
            <a:extLst>
              <a:ext uri="{FF2B5EF4-FFF2-40B4-BE49-F238E27FC236}">
                <a16:creationId xmlns:a16="http://schemas.microsoft.com/office/drawing/2014/main" id="{5C0CFBCE-6BDE-46E8-8AE0-FBCB373F1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150" y="1325564"/>
            <a:ext cx="531495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598" name="Picture 6">
            <a:extLst>
              <a:ext uri="{FF2B5EF4-FFF2-40B4-BE49-F238E27FC236}">
                <a16:creationId xmlns:a16="http://schemas.microsoft.com/office/drawing/2014/main" id="{3B7DADF6-95EC-4D84-9315-CC5ADF10B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189" y="1598613"/>
            <a:ext cx="2141537"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18B7B317-80FE-455A-8BFF-96F98C5A7E8D}"/>
              </a:ext>
            </a:extLst>
          </p:cNvPr>
          <p:cNvSpPr>
            <a:spLocks noGrp="1" noRot="1" noChangeArrowheads="1"/>
          </p:cNvSpPr>
          <p:nvPr>
            <p:ph type="title"/>
          </p:nvPr>
        </p:nvSpPr>
        <p:spPr/>
        <p:txBody>
          <a:bodyPr/>
          <a:lstStyle/>
          <a:p>
            <a:r>
              <a:rPr lang="en-US" altLang="en-US" sz="3200"/>
              <a:t>Example: Histogram Matching</a:t>
            </a:r>
          </a:p>
        </p:txBody>
      </p:sp>
      <p:sp>
        <p:nvSpPr>
          <p:cNvPr id="6" name="Date Placeholder 3">
            <a:extLst>
              <a:ext uri="{FF2B5EF4-FFF2-40B4-BE49-F238E27FC236}">
                <a16:creationId xmlns:a16="http://schemas.microsoft.com/office/drawing/2014/main" id="{F08ED0D1-AE77-417A-BC11-B34A59D23605}"/>
              </a:ext>
            </a:extLst>
          </p:cNvPr>
          <p:cNvSpPr>
            <a:spLocks noGrp="1"/>
          </p:cNvSpPr>
          <p:nvPr>
            <p:ph type="dt" sz="half" idx="10"/>
          </p:nvPr>
        </p:nvSpPr>
        <p:spPr/>
        <p:txBody>
          <a:bodyPr/>
          <a:lstStyle/>
          <a:p>
            <a:fld id="{C781A23D-4133-4F90-8B39-BE72EB0C5270}"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57F13D0C-AFD3-4306-AE66-E440A3B8509A}"/>
              </a:ext>
            </a:extLst>
          </p:cNvPr>
          <p:cNvSpPr>
            <a:spLocks noGrp="1"/>
          </p:cNvSpPr>
          <p:nvPr>
            <p:ph type="sldNum" sz="quarter" idx="12"/>
          </p:nvPr>
        </p:nvSpPr>
        <p:spPr/>
        <p:txBody>
          <a:bodyPr/>
          <a:lstStyle/>
          <a:p>
            <a:fld id="{F15B18C9-A9AE-4C86-BBD9-7FBE1AE1ADFB}" type="slidenum">
              <a:rPr lang="en-US" altLang="en-US"/>
              <a:pPr/>
              <a:t>40</a:t>
            </a:fld>
            <a:endParaRPr lang="en-US" altLang="en-US"/>
          </a:p>
        </p:txBody>
      </p:sp>
      <p:sp>
        <p:nvSpPr>
          <p:cNvPr id="304132" name="Rectangle 4">
            <a:extLst>
              <a:ext uri="{FF2B5EF4-FFF2-40B4-BE49-F238E27FC236}">
                <a16:creationId xmlns:a16="http://schemas.microsoft.com/office/drawing/2014/main" id="{B57E8DB1-BAB9-4608-9F78-50DECBDD6F0E}"/>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04145" name="Object 17">
            <a:extLst>
              <a:ext uri="{FF2B5EF4-FFF2-40B4-BE49-F238E27FC236}">
                <a16:creationId xmlns:a16="http://schemas.microsoft.com/office/drawing/2014/main" id="{36EF1B4B-0B73-44AC-B8C6-68866AF6BC4F}"/>
              </a:ext>
            </a:extLst>
          </p:cNvPr>
          <p:cNvGraphicFramePr>
            <a:graphicFrameLocks noChangeAspect="1"/>
          </p:cNvGraphicFramePr>
          <p:nvPr/>
        </p:nvGraphicFramePr>
        <p:xfrm>
          <a:off x="5492750" y="1223964"/>
          <a:ext cx="1174750" cy="4822825"/>
        </p:xfrm>
        <a:graphic>
          <a:graphicData uri="http://schemas.openxmlformats.org/presentationml/2006/ole">
            <mc:AlternateContent xmlns:mc="http://schemas.openxmlformats.org/markup-compatibility/2006">
              <mc:Choice xmlns:v="urn:schemas-microsoft-com:vml" Requires="v">
                <p:oleObj name="Equation" r:id="rId2" imgW="495000" imgH="2031840" progId="Equation.DSMT4">
                  <p:embed/>
                </p:oleObj>
              </mc:Choice>
              <mc:Fallback>
                <p:oleObj name="Equation" r:id="rId2" imgW="495000" imgH="2031840" progId="Equation.DSMT4">
                  <p:embed/>
                  <p:pic>
                    <p:nvPicPr>
                      <p:cNvPr id="304145" name="Object 17">
                        <a:extLst>
                          <a:ext uri="{FF2B5EF4-FFF2-40B4-BE49-F238E27FC236}">
                            <a16:creationId xmlns:a16="http://schemas.microsoft.com/office/drawing/2014/main" id="{36EF1B4B-0B73-44AC-B8C6-68866AF6B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1223964"/>
                        <a:ext cx="1174750" cy="482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0FC80D72-E306-4236-94CC-A156BF9509B4}"/>
              </a:ext>
            </a:extLst>
          </p:cNvPr>
          <p:cNvSpPr txBox="1"/>
          <p:nvPr/>
        </p:nvSpPr>
        <p:spPr>
          <a:xfrm>
            <a:off x="1667759" y="6046789"/>
            <a:ext cx="9999482" cy="584775"/>
          </a:xfrm>
          <a:prstGeom prst="rect">
            <a:avLst/>
          </a:prstGeom>
          <a:noFill/>
        </p:spPr>
        <p:txBody>
          <a:bodyPr wrap="square">
            <a:spAutoFit/>
          </a:bodyPr>
          <a:lstStyle/>
          <a:p>
            <a:r>
              <a:rPr lang="en-US" dirty="0">
                <a:solidFill>
                  <a:srgbClr val="FF0000"/>
                </a:solidFill>
                <a:hlinkClick r:id="rId4">
                  <a:extLst>
                    <a:ext uri="{A12FA001-AC4F-418D-AE19-62706E023703}">
                      <ahyp:hlinkClr xmlns:ahyp="http://schemas.microsoft.com/office/drawing/2018/hyperlinkcolor" val="tx"/>
                    </a:ext>
                  </a:extLst>
                </a:hlinkClick>
              </a:rPr>
              <a:t>Further </a:t>
            </a:r>
            <a:r>
              <a:rPr lang="en-US" dirty="0" err="1">
                <a:solidFill>
                  <a:srgbClr val="FF0000"/>
                </a:solidFill>
                <a:hlinkClick r:id="rId4">
                  <a:extLst>
                    <a:ext uri="{A12FA001-AC4F-418D-AE19-62706E023703}">
                      <ahyp:hlinkClr xmlns:ahyp="http://schemas.microsoft.com/office/drawing/2018/hyperlinkcolor" val="tx"/>
                    </a:ext>
                  </a:extLst>
                </a:hlinkClick>
              </a:rPr>
              <a:t>readining</a:t>
            </a:r>
            <a:r>
              <a:rPr lang="en-US" dirty="0">
                <a:solidFill>
                  <a:srgbClr val="FF0000"/>
                </a:solidFill>
                <a:hlinkClick r:id="rId4">
                  <a:extLst>
                    <a:ext uri="{A12FA001-AC4F-418D-AE19-62706E023703}">
                      <ahyp:hlinkClr xmlns:ahyp="http://schemas.microsoft.com/office/drawing/2018/hyperlinkcolor" val="tx"/>
                    </a:ext>
                  </a:extLst>
                </a:hlinkClick>
              </a:rPr>
              <a:t>:</a:t>
            </a:r>
          </a:p>
          <a:p>
            <a:r>
              <a:rPr lang="en-US" sz="1400" dirty="0">
                <a:solidFill>
                  <a:srgbClr val="FF0000"/>
                </a:solidFill>
                <a:hlinkClick r:id="rId4">
                  <a:extLst>
                    <a:ext uri="{A12FA001-AC4F-418D-AE19-62706E023703}">
                      <ahyp:hlinkClr xmlns:ahyp="http://schemas.microsoft.com/office/drawing/2018/hyperlinkcolor" val="tx"/>
                    </a:ext>
                  </a:extLst>
                </a:hlinkClick>
              </a:rPr>
              <a:t>https://automaticaddison.com/difference-between-histogram-equalization-and-histogram-matching/</a:t>
            </a:r>
            <a:endParaRPr lang="en-US" sz="1400"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91B56DD7-F3C1-4243-9388-B0E8A0DA7081}"/>
              </a:ext>
            </a:extLst>
          </p:cNvPr>
          <p:cNvSpPr>
            <a:spLocks noGrp="1" noRot="1" noChangeArrowheads="1"/>
          </p:cNvSpPr>
          <p:nvPr>
            <p:ph type="title"/>
          </p:nvPr>
        </p:nvSpPr>
        <p:spPr/>
        <p:txBody>
          <a:bodyPr/>
          <a:lstStyle/>
          <a:p>
            <a:r>
              <a:rPr lang="en-US" altLang="en-US" sz="3200"/>
              <a:t>Example: Histogram Matching</a:t>
            </a:r>
          </a:p>
        </p:txBody>
      </p:sp>
      <p:sp>
        <p:nvSpPr>
          <p:cNvPr id="7" name="Date Placeholder 3">
            <a:extLst>
              <a:ext uri="{FF2B5EF4-FFF2-40B4-BE49-F238E27FC236}">
                <a16:creationId xmlns:a16="http://schemas.microsoft.com/office/drawing/2014/main" id="{15C03C98-CCF7-4110-91EA-180346617F20}"/>
              </a:ext>
            </a:extLst>
          </p:cNvPr>
          <p:cNvSpPr>
            <a:spLocks noGrp="1"/>
          </p:cNvSpPr>
          <p:nvPr>
            <p:ph type="dt" sz="half" idx="10"/>
          </p:nvPr>
        </p:nvSpPr>
        <p:spPr/>
        <p:txBody>
          <a:bodyPr/>
          <a:lstStyle/>
          <a:p>
            <a:fld id="{855166CA-31B7-4331-9167-8D61E103BE49}"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706F0F7E-942A-4CD3-9733-3539A116C1DE}"/>
              </a:ext>
            </a:extLst>
          </p:cNvPr>
          <p:cNvSpPr>
            <a:spLocks noGrp="1"/>
          </p:cNvSpPr>
          <p:nvPr>
            <p:ph type="sldNum" sz="quarter" idx="12"/>
          </p:nvPr>
        </p:nvSpPr>
        <p:spPr/>
        <p:txBody>
          <a:bodyPr/>
          <a:lstStyle/>
          <a:p>
            <a:fld id="{94C05429-E5E4-4E51-AD86-95B557B9790C}" type="slidenum">
              <a:rPr lang="en-US" altLang="en-US"/>
              <a:pPr/>
              <a:t>41</a:t>
            </a:fld>
            <a:endParaRPr lang="en-US" altLang="en-US"/>
          </a:p>
        </p:txBody>
      </p:sp>
      <p:sp>
        <p:nvSpPr>
          <p:cNvPr id="305156" name="Rectangle 4">
            <a:extLst>
              <a:ext uri="{FF2B5EF4-FFF2-40B4-BE49-F238E27FC236}">
                <a16:creationId xmlns:a16="http://schemas.microsoft.com/office/drawing/2014/main" id="{B52AE76F-8D55-407A-8850-34EE581FB9D6}"/>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5159" name="Picture 7">
            <a:extLst>
              <a:ext uri="{FF2B5EF4-FFF2-40B4-BE49-F238E27FC236}">
                <a16:creationId xmlns:a16="http://schemas.microsoft.com/office/drawing/2014/main" id="{B9197DA2-4706-4883-83DB-70EE6D257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25" y="1817688"/>
            <a:ext cx="6726238" cy="395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5160" name="Picture 8">
            <a:extLst>
              <a:ext uri="{FF2B5EF4-FFF2-40B4-BE49-F238E27FC236}">
                <a16:creationId xmlns:a16="http://schemas.microsoft.com/office/drawing/2014/main" id="{CBC78ADD-5EE6-46EA-BA3F-D22325FDB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808163"/>
            <a:ext cx="193675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82D6C80F-4C90-437E-80C0-2FA99DD43548}"/>
              </a:ext>
            </a:extLst>
          </p:cNvPr>
          <p:cNvSpPr>
            <a:spLocks noGrp="1" noRot="1" noChangeArrowheads="1"/>
          </p:cNvSpPr>
          <p:nvPr>
            <p:ph type="title"/>
          </p:nvPr>
        </p:nvSpPr>
        <p:spPr/>
        <p:txBody>
          <a:bodyPr/>
          <a:lstStyle/>
          <a:p>
            <a:r>
              <a:rPr lang="en-US" altLang="en-US" sz="3200"/>
              <a:t>Example: Histogram Matching</a:t>
            </a:r>
          </a:p>
        </p:txBody>
      </p:sp>
      <p:sp>
        <p:nvSpPr>
          <p:cNvPr id="7" name="Date Placeholder 3">
            <a:extLst>
              <a:ext uri="{FF2B5EF4-FFF2-40B4-BE49-F238E27FC236}">
                <a16:creationId xmlns:a16="http://schemas.microsoft.com/office/drawing/2014/main" id="{367C0F62-2315-4421-B925-358C6E48F174}"/>
              </a:ext>
            </a:extLst>
          </p:cNvPr>
          <p:cNvSpPr>
            <a:spLocks noGrp="1"/>
          </p:cNvSpPr>
          <p:nvPr>
            <p:ph type="dt" sz="half" idx="10"/>
          </p:nvPr>
        </p:nvSpPr>
        <p:spPr/>
        <p:txBody>
          <a:bodyPr/>
          <a:lstStyle/>
          <a:p>
            <a:fld id="{62EE448C-8C4A-423C-B99B-FB320C69A775}"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F44D0ACA-6BB7-4A89-ABF7-8C071767E4BD}"/>
              </a:ext>
            </a:extLst>
          </p:cNvPr>
          <p:cNvSpPr>
            <a:spLocks noGrp="1"/>
          </p:cNvSpPr>
          <p:nvPr>
            <p:ph type="sldNum" sz="quarter" idx="12"/>
          </p:nvPr>
        </p:nvSpPr>
        <p:spPr/>
        <p:txBody>
          <a:bodyPr/>
          <a:lstStyle/>
          <a:p>
            <a:fld id="{342E6E51-097C-444A-B7A0-5F2BF9F29561}" type="slidenum">
              <a:rPr lang="en-US" altLang="en-US"/>
              <a:pPr/>
              <a:t>42</a:t>
            </a:fld>
            <a:endParaRPr lang="en-US" altLang="en-US"/>
          </a:p>
        </p:txBody>
      </p:sp>
      <p:sp>
        <p:nvSpPr>
          <p:cNvPr id="306180" name="Rectangle 4">
            <a:extLst>
              <a:ext uri="{FF2B5EF4-FFF2-40B4-BE49-F238E27FC236}">
                <a16:creationId xmlns:a16="http://schemas.microsoft.com/office/drawing/2014/main" id="{43BCF56A-7E96-4D61-87B0-B6F48596A4C0}"/>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6184" name="Picture 8">
            <a:extLst>
              <a:ext uri="{FF2B5EF4-FFF2-40B4-BE49-F238E27FC236}">
                <a16:creationId xmlns:a16="http://schemas.microsoft.com/office/drawing/2014/main" id="{01D59D0B-677C-4343-B512-990D78C24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1" y="1117601"/>
            <a:ext cx="5356225" cy="494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6185" name="Picture 9">
            <a:extLst>
              <a:ext uri="{FF2B5EF4-FFF2-40B4-BE49-F238E27FC236}">
                <a16:creationId xmlns:a16="http://schemas.microsoft.com/office/drawing/2014/main" id="{D05483AF-91B1-4B65-A2EC-0057F1732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239" y="1246189"/>
            <a:ext cx="1887537"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8CA1716F-396A-4467-9A52-50707C8A6A27}"/>
              </a:ext>
            </a:extLst>
          </p:cNvPr>
          <p:cNvSpPr>
            <a:spLocks noGrp="1" noRot="1" noChangeArrowheads="1"/>
          </p:cNvSpPr>
          <p:nvPr>
            <p:ph type="title"/>
          </p:nvPr>
        </p:nvSpPr>
        <p:spPr/>
        <p:txBody>
          <a:bodyPr/>
          <a:lstStyle/>
          <a:p>
            <a:r>
              <a:rPr lang="en-US" altLang="en-US" sz="3200"/>
              <a:t>Example: Histogram Matching</a:t>
            </a:r>
          </a:p>
        </p:txBody>
      </p:sp>
      <p:sp>
        <p:nvSpPr>
          <p:cNvPr id="7" name="Date Placeholder 3">
            <a:extLst>
              <a:ext uri="{FF2B5EF4-FFF2-40B4-BE49-F238E27FC236}">
                <a16:creationId xmlns:a16="http://schemas.microsoft.com/office/drawing/2014/main" id="{976FCD79-49F4-496A-BB19-7CF3490588C5}"/>
              </a:ext>
            </a:extLst>
          </p:cNvPr>
          <p:cNvSpPr>
            <a:spLocks noGrp="1"/>
          </p:cNvSpPr>
          <p:nvPr>
            <p:ph type="dt" sz="half" idx="10"/>
          </p:nvPr>
        </p:nvSpPr>
        <p:spPr/>
        <p:txBody>
          <a:bodyPr/>
          <a:lstStyle/>
          <a:p>
            <a:fld id="{42B37256-774B-403B-9B2F-F4B6D099A1DD}"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21B205C3-6888-4E2A-986E-D7FA356F88B9}"/>
              </a:ext>
            </a:extLst>
          </p:cNvPr>
          <p:cNvSpPr>
            <a:spLocks noGrp="1"/>
          </p:cNvSpPr>
          <p:nvPr>
            <p:ph type="sldNum" sz="quarter" idx="12"/>
          </p:nvPr>
        </p:nvSpPr>
        <p:spPr/>
        <p:txBody>
          <a:bodyPr/>
          <a:lstStyle/>
          <a:p>
            <a:fld id="{8C460B76-618B-4474-83AE-821DB0528629}" type="slidenum">
              <a:rPr lang="en-US" altLang="en-US"/>
              <a:pPr/>
              <a:t>43</a:t>
            </a:fld>
            <a:endParaRPr lang="en-US" altLang="en-US"/>
          </a:p>
        </p:txBody>
      </p:sp>
      <p:pic>
        <p:nvPicPr>
          <p:cNvPr id="307203" name="Picture 3">
            <a:extLst>
              <a:ext uri="{FF2B5EF4-FFF2-40B4-BE49-F238E27FC236}">
                <a16:creationId xmlns:a16="http://schemas.microsoft.com/office/drawing/2014/main" id="{6BFF3B78-25C0-459B-A6C3-94E64C0CF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sp>
        <p:nvSpPr>
          <p:cNvPr id="307204" name="Rectangle 4">
            <a:extLst>
              <a:ext uri="{FF2B5EF4-FFF2-40B4-BE49-F238E27FC236}">
                <a16:creationId xmlns:a16="http://schemas.microsoft.com/office/drawing/2014/main" id="{EA10E7C7-4D31-4CD8-86B6-CA91AD7C3D64}"/>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7208" name="Picture 8">
            <a:extLst>
              <a:ext uri="{FF2B5EF4-FFF2-40B4-BE49-F238E27FC236}">
                <a16:creationId xmlns:a16="http://schemas.microsoft.com/office/drawing/2014/main" id="{D72836F0-6A62-4198-98B2-851A29A7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0"/>
            <a:ext cx="5081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09" name="Picture 9">
            <a:extLst>
              <a:ext uri="{FF2B5EF4-FFF2-40B4-BE49-F238E27FC236}">
                <a16:creationId xmlns:a16="http://schemas.microsoft.com/office/drawing/2014/main" id="{3010B112-BEE0-4205-BFE7-553608D67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1" y="311150"/>
            <a:ext cx="2868613"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extLst>
              <a:ext uri="{FF2B5EF4-FFF2-40B4-BE49-F238E27FC236}">
                <a16:creationId xmlns:a16="http://schemas.microsoft.com/office/drawing/2014/main" id="{4ECFFCF8-0A0E-4C77-A008-32C5E454C9CB}"/>
              </a:ext>
            </a:extLst>
          </p:cNvPr>
          <p:cNvSpPr>
            <a:spLocks noGrp="1" noRot="1" noChangeArrowheads="1"/>
          </p:cNvSpPr>
          <p:nvPr>
            <p:ph type="title"/>
          </p:nvPr>
        </p:nvSpPr>
        <p:spPr/>
        <p:txBody>
          <a:bodyPr/>
          <a:lstStyle/>
          <a:p>
            <a:r>
              <a:rPr lang="en-US" altLang="en-US" sz="3200"/>
              <a:t>Local Histogram Processing</a:t>
            </a:r>
          </a:p>
        </p:txBody>
      </p:sp>
      <p:sp>
        <p:nvSpPr>
          <p:cNvPr id="6" name="Date Placeholder 3">
            <a:extLst>
              <a:ext uri="{FF2B5EF4-FFF2-40B4-BE49-F238E27FC236}">
                <a16:creationId xmlns:a16="http://schemas.microsoft.com/office/drawing/2014/main" id="{6AD614D0-579F-4EB5-BAFB-B81FA3DE7FA1}"/>
              </a:ext>
            </a:extLst>
          </p:cNvPr>
          <p:cNvSpPr>
            <a:spLocks noGrp="1"/>
          </p:cNvSpPr>
          <p:nvPr>
            <p:ph type="dt" sz="half" idx="10"/>
          </p:nvPr>
        </p:nvSpPr>
        <p:spPr/>
        <p:txBody>
          <a:bodyPr/>
          <a:lstStyle/>
          <a:p>
            <a:fld id="{528C45F5-2A85-4732-A156-0E20492FDAF4}"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851618E5-C493-40A3-B6B4-3D742CBD8B6E}"/>
              </a:ext>
            </a:extLst>
          </p:cNvPr>
          <p:cNvSpPr>
            <a:spLocks noGrp="1"/>
          </p:cNvSpPr>
          <p:nvPr>
            <p:ph type="sldNum" sz="quarter" idx="12"/>
          </p:nvPr>
        </p:nvSpPr>
        <p:spPr/>
        <p:txBody>
          <a:bodyPr/>
          <a:lstStyle/>
          <a:p>
            <a:fld id="{1B8FAE33-F31C-4312-AEF2-47C7BDD8C5A2}" type="slidenum">
              <a:rPr lang="en-US" altLang="en-US"/>
              <a:pPr/>
              <a:t>44</a:t>
            </a:fld>
            <a:endParaRPr lang="en-US" altLang="en-US"/>
          </a:p>
        </p:txBody>
      </p:sp>
      <p:sp>
        <p:nvSpPr>
          <p:cNvPr id="308232" name="Rectangle 8">
            <a:extLst>
              <a:ext uri="{FF2B5EF4-FFF2-40B4-BE49-F238E27FC236}">
                <a16:creationId xmlns:a16="http://schemas.microsoft.com/office/drawing/2014/main" id="{DFD70F38-643F-4911-886D-E0A9BB70309C}"/>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dirty="0">
                <a:effectLst/>
              </a:rPr>
              <a:t>    Define a neighborhood and move its center from pixel to pixel</a:t>
            </a:r>
          </a:p>
          <a:p>
            <a:pPr eaLnBrk="1" hangingPunct="1">
              <a:buFont typeface="Arial" panose="020B0604020202020204" pitchFamily="34" charset="0"/>
              <a:buNone/>
            </a:pPr>
            <a:endParaRPr lang="en-US" altLang="en-US" sz="2200" dirty="0">
              <a:effectLst/>
            </a:endParaRPr>
          </a:p>
          <a:p>
            <a:pPr eaLnBrk="1" hangingPunct="1">
              <a:buFont typeface="Arial" panose="020B0604020202020204" pitchFamily="34" charset="0"/>
              <a:buNone/>
            </a:pPr>
            <a:r>
              <a:rPr lang="en-US" altLang="en-US" sz="2200" dirty="0">
                <a:effectLst/>
              </a:rPr>
              <a:t>    At each location, the histogram of the points in the neighborhood is computed. Either histogram equalization or histogram specification transformation function is obtained</a:t>
            </a:r>
          </a:p>
          <a:p>
            <a:pPr eaLnBrk="1" hangingPunct="1">
              <a:buFont typeface="Arial" panose="020B0604020202020204" pitchFamily="34" charset="0"/>
              <a:buNone/>
            </a:pPr>
            <a:endParaRPr lang="en-US" altLang="en-US" sz="2200" dirty="0">
              <a:effectLst/>
            </a:endParaRPr>
          </a:p>
          <a:p>
            <a:pPr eaLnBrk="1" hangingPunct="1">
              <a:buFont typeface="Arial" panose="020B0604020202020204" pitchFamily="34" charset="0"/>
              <a:buNone/>
            </a:pPr>
            <a:r>
              <a:rPr lang="en-US" altLang="en-US" sz="2200" dirty="0">
                <a:effectLst/>
              </a:rPr>
              <a:t>    Map the intensity of the pixel centered in the neighborhood</a:t>
            </a:r>
          </a:p>
          <a:p>
            <a:pPr eaLnBrk="1" hangingPunct="1">
              <a:buFont typeface="Arial" panose="020B0604020202020204" pitchFamily="34" charset="0"/>
              <a:buNone/>
            </a:pPr>
            <a:endParaRPr lang="en-US" altLang="en-US" sz="2200" dirty="0">
              <a:effectLst/>
            </a:endParaRPr>
          </a:p>
          <a:p>
            <a:pPr eaLnBrk="1" hangingPunct="1">
              <a:buFont typeface="Arial" panose="020B0604020202020204" pitchFamily="34" charset="0"/>
              <a:buNone/>
            </a:pPr>
            <a:r>
              <a:rPr lang="en-US" altLang="en-US" sz="2200" dirty="0">
                <a:effectLst/>
              </a:rPr>
              <a:t>    Move to the next location and repeat the procedure</a:t>
            </a:r>
          </a:p>
          <a:p>
            <a:pPr eaLnBrk="1" hangingPunct="1">
              <a:buFont typeface="Arial" panose="020B0604020202020204" pitchFamily="34" charset="0"/>
              <a:buNone/>
            </a:pPr>
            <a:endParaRPr lang="en-US" altLang="en-US" sz="2200" dirty="0">
              <a:effectLst/>
            </a:endParaRPr>
          </a:p>
          <a:p>
            <a:pPr eaLnBrk="1" hangingPunct="1">
              <a:buFont typeface="Arial" panose="020B0604020202020204" pitchFamily="34" charset="0"/>
              <a:buNone/>
            </a:pPr>
            <a:endParaRPr lang="en-US" altLang="en-US" sz="2000" dirty="0">
              <a:effectLst/>
            </a:endParaRPr>
          </a:p>
          <a:p>
            <a:pPr eaLnBrk="1" hangingPunct="1">
              <a:buFont typeface="Arial" panose="020B0604020202020204" pitchFamily="34" charset="0"/>
              <a:buNone/>
            </a:pPr>
            <a:endParaRPr lang="en-US" altLang="en-US" sz="2000" dirty="0">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F23E25E6-716F-4366-B4A9-1D35A8A300B1}"/>
              </a:ext>
            </a:extLst>
          </p:cNvPr>
          <p:cNvSpPr>
            <a:spLocks noGrp="1" noRot="1" noChangeArrowheads="1"/>
          </p:cNvSpPr>
          <p:nvPr>
            <p:ph type="title"/>
          </p:nvPr>
        </p:nvSpPr>
        <p:spPr/>
        <p:txBody>
          <a:bodyPr/>
          <a:lstStyle/>
          <a:p>
            <a:r>
              <a:rPr lang="en-US" altLang="en-US" sz="3200"/>
              <a:t>Local Histogram Processing: Example</a:t>
            </a:r>
          </a:p>
        </p:txBody>
      </p:sp>
      <p:sp>
        <p:nvSpPr>
          <p:cNvPr id="8" name="Date Placeholder 3">
            <a:extLst>
              <a:ext uri="{FF2B5EF4-FFF2-40B4-BE49-F238E27FC236}">
                <a16:creationId xmlns:a16="http://schemas.microsoft.com/office/drawing/2014/main" id="{9755239A-40BB-4DA7-9DA4-22C02E9AE376}"/>
              </a:ext>
            </a:extLst>
          </p:cNvPr>
          <p:cNvSpPr>
            <a:spLocks noGrp="1"/>
          </p:cNvSpPr>
          <p:nvPr>
            <p:ph type="dt" sz="half" idx="10"/>
          </p:nvPr>
        </p:nvSpPr>
        <p:spPr/>
        <p:txBody>
          <a:bodyPr/>
          <a:lstStyle/>
          <a:p>
            <a:fld id="{4440F566-26FB-40D6-8DF4-DCC9E9EB6849}"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B74B3E37-F2B9-4587-90C8-C66F0CA2F9B5}"/>
              </a:ext>
            </a:extLst>
          </p:cNvPr>
          <p:cNvSpPr>
            <a:spLocks noGrp="1"/>
          </p:cNvSpPr>
          <p:nvPr>
            <p:ph type="sldNum" sz="quarter" idx="12"/>
          </p:nvPr>
        </p:nvSpPr>
        <p:spPr/>
        <p:txBody>
          <a:bodyPr/>
          <a:lstStyle/>
          <a:p>
            <a:fld id="{4129317A-D4B5-4F53-ABFA-3EB22B920FA4}" type="slidenum">
              <a:rPr lang="en-US" altLang="en-US"/>
              <a:pPr/>
              <a:t>45</a:t>
            </a:fld>
            <a:endParaRPr lang="en-US" altLang="en-US"/>
          </a:p>
        </p:txBody>
      </p:sp>
      <p:sp>
        <p:nvSpPr>
          <p:cNvPr id="310276" name="Rectangle 4">
            <a:extLst>
              <a:ext uri="{FF2B5EF4-FFF2-40B4-BE49-F238E27FC236}">
                <a16:creationId xmlns:a16="http://schemas.microsoft.com/office/drawing/2014/main" id="{CB5B5EA8-148C-476A-B692-854A7E23147B}"/>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10279" name="Picture 7">
            <a:extLst>
              <a:ext uri="{FF2B5EF4-FFF2-40B4-BE49-F238E27FC236}">
                <a16:creationId xmlns:a16="http://schemas.microsoft.com/office/drawing/2014/main" id="{160B4983-ABE3-4110-997E-9D5E37B82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4" y="1901826"/>
            <a:ext cx="9063037" cy="376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943D509B-F4D0-40B9-A76A-07B0CA3660B8}"/>
              </a:ext>
            </a:extLst>
          </p:cNvPr>
          <p:cNvSpPr>
            <a:spLocks noGrp="1" noRot="1" noChangeArrowheads="1"/>
          </p:cNvSpPr>
          <p:nvPr>
            <p:ph type="title"/>
          </p:nvPr>
        </p:nvSpPr>
        <p:spPr/>
        <p:txBody>
          <a:bodyPr/>
          <a:lstStyle/>
          <a:p>
            <a:r>
              <a:rPr lang="en-US" altLang="en-US" sz="3200"/>
              <a:t>Spatial Filtering</a:t>
            </a:r>
          </a:p>
        </p:txBody>
      </p:sp>
      <p:sp>
        <p:nvSpPr>
          <p:cNvPr id="7" name="Date Placeholder 3">
            <a:extLst>
              <a:ext uri="{FF2B5EF4-FFF2-40B4-BE49-F238E27FC236}">
                <a16:creationId xmlns:a16="http://schemas.microsoft.com/office/drawing/2014/main" id="{61A5D09B-D485-46A9-9FC8-AA7BE3A5FCEE}"/>
              </a:ext>
            </a:extLst>
          </p:cNvPr>
          <p:cNvSpPr>
            <a:spLocks noGrp="1"/>
          </p:cNvSpPr>
          <p:nvPr>
            <p:ph type="dt" sz="half" idx="10"/>
          </p:nvPr>
        </p:nvSpPr>
        <p:spPr/>
        <p:txBody>
          <a:bodyPr/>
          <a:lstStyle/>
          <a:p>
            <a:fld id="{CAE89740-99D3-4B78-9555-E5EEC6BDA371}"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B0255EB9-493A-4723-BC82-D948A0388177}"/>
              </a:ext>
            </a:extLst>
          </p:cNvPr>
          <p:cNvSpPr>
            <a:spLocks noGrp="1"/>
          </p:cNvSpPr>
          <p:nvPr>
            <p:ph type="sldNum" sz="quarter" idx="12"/>
          </p:nvPr>
        </p:nvSpPr>
        <p:spPr/>
        <p:txBody>
          <a:bodyPr/>
          <a:lstStyle/>
          <a:p>
            <a:fld id="{0E98B7EF-DA10-4884-B34A-9AF3A2EF57E8}" type="slidenum">
              <a:rPr lang="en-US" altLang="en-US"/>
              <a:pPr/>
              <a:t>46</a:t>
            </a:fld>
            <a:endParaRPr lang="en-US" altLang="en-US"/>
          </a:p>
        </p:txBody>
      </p:sp>
      <p:sp>
        <p:nvSpPr>
          <p:cNvPr id="315397" name="Rectangle 5">
            <a:extLst>
              <a:ext uri="{FF2B5EF4-FFF2-40B4-BE49-F238E27FC236}">
                <a16:creationId xmlns:a16="http://schemas.microsoft.com/office/drawing/2014/main" id="{DBE44ED8-6E78-45F4-BF3D-0726B87D17A5}"/>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a:effectLst/>
              </a:rPr>
              <a:t>    A spatial filter consists of (a) </a:t>
            </a:r>
            <a:r>
              <a:rPr lang="en-US" altLang="en-US" sz="2200" b="1">
                <a:effectLst/>
              </a:rPr>
              <a:t>a neighborhood</a:t>
            </a:r>
            <a:r>
              <a:rPr lang="en-US" altLang="en-US" sz="2200">
                <a:effectLst/>
              </a:rPr>
              <a:t>, and (b) </a:t>
            </a:r>
            <a:r>
              <a:rPr lang="en-US" altLang="en-US" sz="2200" b="1">
                <a:effectLst/>
              </a:rPr>
              <a:t>a</a:t>
            </a:r>
            <a:r>
              <a:rPr lang="en-US" altLang="en-US" sz="2200">
                <a:effectLst/>
              </a:rPr>
              <a:t> </a:t>
            </a:r>
            <a:r>
              <a:rPr lang="en-US" altLang="en-US" sz="2200" b="1">
                <a:effectLst/>
              </a:rPr>
              <a:t>predefined operation</a:t>
            </a:r>
            <a:r>
              <a:rPr lang="en-US" altLang="en-US" sz="2200">
                <a:effectLst/>
              </a:rPr>
              <a:t> </a:t>
            </a:r>
          </a:p>
          <a:p>
            <a:pPr eaLnBrk="1" hangingPunct="1">
              <a:buFont typeface="Arial" panose="020B0604020202020204" pitchFamily="34" charset="0"/>
              <a:buNone/>
            </a:pPr>
            <a:endParaRPr lang="en-US" altLang="en-US" sz="2000">
              <a:effectLst/>
            </a:endParaRPr>
          </a:p>
          <a:p>
            <a:pPr eaLnBrk="1" hangingPunct="1">
              <a:buFont typeface="Arial" panose="020B0604020202020204" pitchFamily="34" charset="0"/>
              <a:buNone/>
            </a:pPr>
            <a:r>
              <a:rPr lang="en-US" altLang="en-US" sz="2200">
                <a:effectLst/>
              </a:rPr>
              <a:t>    Linear spatial filtering of an image of size MxN with a filter of size mxn is given by the expression </a:t>
            </a:r>
            <a:endParaRPr lang="en-US" altLang="en-US" sz="2000">
              <a:effectLst/>
            </a:endParaRPr>
          </a:p>
          <a:p>
            <a:pPr eaLnBrk="1" hangingPunct="1">
              <a:buFont typeface="Arial" panose="020B0604020202020204" pitchFamily="34" charset="0"/>
              <a:buNone/>
            </a:pPr>
            <a:endParaRPr lang="en-US" altLang="en-US" sz="2000">
              <a:effectLst/>
            </a:endParaRPr>
          </a:p>
          <a:p>
            <a:pPr eaLnBrk="1" hangingPunct="1">
              <a:buFont typeface="Arial" panose="020B0604020202020204" pitchFamily="34" charset="0"/>
              <a:buNone/>
            </a:pPr>
            <a:endParaRPr lang="en-US" altLang="en-US" sz="2000">
              <a:effectLst/>
            </a:endParaRPr>
          </a:p>
        </p:txBody>
      </p:sp>
      <p:graphicFrame>
        <p:nvGraphicFramePr>
          <p:cNvPr id="315398" name="Object 6">
            <a:extLst>
              <a:ext uri="{FF2B5EF4-FFF2-40B4-BE49-F238E27FC236}">
                <a16:creationId xmlns:a16="http://schemas.microsoft.com/office/drawing/2014/main" id="{02E79561-4038-4BBE-9F2A-070B05B8BBA9}"/>
              </a:ext>
            </a:extLst>
          </p:cNvPr>
          <p:cNvGraphicFramePr>
            <a:graphicFrameLocks noChangeAspect="1"/>
          </p:cNvGraphicFramePr>
          <p:nvPr/>
        </p:nvGraphicFramePr>
        <p:xfrm>
          <a:off x="3275014" y="3952875"/>
          <a:ext cx="4695825" cy="896938"/>
        </p:xfrm>
        <a:graphic>
          <a:graphicData uri="http://schemas.openxmlformats.org/presentationml/2006/ole">
            <mc:AlternateContent xmlns:mc="http://schemas.openxmlformats.org/markup-compatibility/2006">
              <mc:Choice xmlns:v="urn:schemas-microsoft-com:vml" Requires="v">
                <p:oleObj name="Equation" r:id="rId2" imgW="2260440" imgH="431640" progId="Equation.DSMT4">
                  <p:embed/>
                </p:oleObj>
              </mc:Choice>
              <mc:Fallback>
                <p:oleObj name="Equation" r:id="rId2" imgW="2260440" imgH="431640" progId="Equation.DSMT4">
                  <p:embed/>
                  <p:pic>
                    <p:nvPicPr>
                      <p:cNvPr id="315398" name="Object 6">
                        <a:extLst>
                          <a:ext uri="{FF2B5EF4-FFF2-40B4-BE49-F238E27FC236}">
                            <a16:creationId xmlns:a16="http://schemas.microsoft.com/office/drawing/2014/main" id="{02E79561-4038-4BBE-9F2A-070B05B8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014" y="3952875"/>
                        <a:ext cx="4695825"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5397">
                                            <p:txEl>
                                              <p:pRg st="0" end="0"/>
                                            </p:txEl>
                                          </p:spTgt>
                                        </p:tgtEl>
                                        <p:attrNameLst>
                                          <p:attrName>style.visibility</p:attrName>
                                        </p:attrNameLst>
                                      </p:cBhvr>
                                      <p:to>
                                        <p:strVal val="visible"/>
                                      </p:to>
                                    </p:set>
                                    <p:animEffect transition="in" filter="blinds(horizontal)">
                                      <p:cBhvr>
                                        <p:cTn id="7" dur="500"/>
                                        <p:tgtEl>
                                          <p:spTgt spid="3153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5397">
                                            <p:txEl>
                                              <p:pRg st="2" end="2"/>
                                            </p:txEl>
                                          </p:spTgt>
                                        </p:tgtEl>
                                        <p:attrNameLst>
                                          <p:attrName>style.visibility</p:attrName>
                                        </p:attrNameLst>
                                      </p:cBhvr>
                                      <p:to>
                                        <p:strVal val="visible"/>
                                      </p:to>
                                    </p:set>
                                    <p:animEffect transition="in" filter="blinds(horizontal)">
                                      <p:cBhvr>
                                        <p:cTn id="12" dur="500"/>
                                        <p:tgtEl>
                                          <p:spTgt spid="31539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5398"/>
                                        </p:tgtEl>
                                        <p:attrNameLst>
                                          <p:attrName>style.visibility</p:attrName>
                                        </p:attrNameLst>
                                      </p:cBhvr>
                                      <p:to>
                                        <p:strVal val="visible"/>
                                      </p:to>
                                    </p:set>
                                    <p:animEffect transition="in" filter="blinds(horizontal)">
                                      <p:cBhvr>
                                        <p:cTn id="17" dur="500"/>
                                        <p:tgtEl>
                                          <p:spTgt spid="3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A4DC00CB-2659-4878-B4B7-D9B1D1812005}"/>
              </a:ext>
            </a:extLst>
          </p:cNvPr>
          <p:cNvSpPr>
            <a:spLocks noGrp="1" noRot="1" noChangeArrowheads="1"/>
          </p:cNvSpPr>
          <p:nvPr>
            <p:ph type="title"/>
          </p:nvPr>
        </p:nvSpPr>
        <p:spPr/>
        <p:txBody>
          <a:bodyPr/>
          <a:lstStyle/>
          <a:p>
            <a:r>
              <a:rPr lang="en-US" altLang="en-US" sz="3200"/>
              <a:t>Spatial Filtering</a:t>
            </a:r>
          </a:p>
        </p:txBody>
      </p:sp>
      <p:sp>
        <p:nvSpPr>
          <p:cNvPr id="6" name="Date Placeholder 3">
            <a:extLst>
              <a:ext uri="{FF2B5EF4-FFF2-40B4-BE49-F238E27FC236}">
                <a16:creationId xmlns:a16="http://schemas.microsoft.com/office/drawing/2014/main" id="{2FF70140-5048-4252-8328-5263CD34D10A}"/>
              </a:ext>
            </a:extLst>
          </p:cNvPr>
          <p:cNvSpPr>
            <a:spLocks noGrp="1"/>
          </p:cNvSpPr>
          <p:nvPr>
            <p:ph type="dt" sz="half" idx="10"/>
          </p:nvPr>
        </p:nvSpPr>
        <p:spPr/>
        <p:txBody>
          <a:bodyPr/>
          <a:lstStyle/>
          <a:p>
            <a:fld id="{ED586BB8-0C7D-4744-B7B7-2D301BB33E86}"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43BF2E4F-8000-4D9A-8346-90F9519F8E61}"/>
              </a:ext>
            </a:extLst>
          </p:cNvPr>
          <p:cNvSpPr>
            <a:spLocks noGrp="1"/>
          </p:cNvSpPr>
          <p:nvPr>
            <p:ph type="sldNum" sz="quarter" idx="12"/>
          </p:nvPr>
        </p:nvSpPr>
        <p:spPr/>
        <p:txBody>
          <a:bodyPr/>
          <a:lstStyle/>
          <a:p>
            <a:fld id="{FD8B880B-E73A-45E1-A6BE-B834594D2994}" type="slidenum">
              <a:rPr lang="en-US" altLang="en-US"/>
              <a:pPr/>
              <a:t>47</a:t>
            </a:fld>
            <a:endParaRPr lang="en-US" altLang="en-US"/>
          </a:p>
        </p:txBody>
      </p:sp>
      <p:pic>
        <p:nvPicPr>
          <p:cNvPr id="316419" name="Picture 3">
            <a:extLst>
              <a:ext uri="{FF2B5EF4-FFF2-40B4-BE49-F238E27FC236}">
                <a16:creationId xmlns:a16="http://schemas.microsoft.com/office/drawing/2014/main" id="{20089206-FB3B-415F-8E83-C3E76DFC9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16423" name="Picture 7">
            <a:extLst>
              <a:ext uri="{FF2B5EF4-FFF2-40B4-BE49-F238E27FC236}">
                <a16:creationId xmlns:a16="http://schemas.microsoft.com/office/drawing/2014/main" id="{7727BCF6-A9EA-4885-8FAD-9472DCC7D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1049338"/>
            <a:ext cx="5378450" cy="580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A6227-7BD6-E73E-B564-5A465277E2DB}"/>
              </a:ext>
            </a:extLst>
          </p:cNvPr>
          <p:cNvPicPr>
            <a:picLocks noChangeAspect="1"/>
          </p:cNvPicPr>
          <p:nvPr/>
        </p:nvPicPr>
        <p:blipFill>
          <a:blip r:embed="rId2"/>
          <a:stretch>
            <a:fillRect/>
          </a:stretch>
        </p:blipFill>
        <p:spPr>
          <a:xfrm>
            <a:off x="1633816" y="0"/>
            <a:ext cx="5602941" cy="6858000"/>
          </a:xfrm>
          <a:prstGeom prst="rect">
            <a:avLst/>
          </a:prstGeom>
        </p:spPr>
      </p:pic>
      <p:pic>
        <p:nvPicPr>
          <p:cNvPr id="7" name="Picture 6">
            <a:extLst>
              <a:ext uri="{FF2B5EF4-FFF2-40B4-BE49-F238E27FC236}">
                <a16:creationId xmlns:a16="http://schemas.microsoft.com/office/drawing/2014/main" id="{7146EF72-1BB8-95E2-D2D0-93E0B0478503}"/>
              </a:ext>
            </a:extLst>
          </p:cNvPr>
          <p:cNvPicPr>
            <a:picLocks noChangeAspect="1"/>
          </p:cNvPicPr>
          <p:nvPr/>
        </p:nvPicPr>
        <p:blipFill>
          <a:blip r:embed="rId3"/>
          <a:stretch>
            <a:fillRect/>
          </a:stretch>
        </p:blipFill>
        <p:spPr>
          <a:xfrm>
            <a:off x="6002693" y="4809500"/>
            <a:ext cx="5933897" cy="1068786"/>
          </a:xfrm>
          <a:prstGeom prst="rect">
            <a:avLst/>
          </a:prstGeom>
        </p:spPr>
      </p:pic>
    </p:spTree>
    <p:extLst>
      <p:ext uri="{BB962C8B-B14F-4D97-AF65-F5344CB8AC3E}">
        <p14:creationId xmlns:p14="http://schemas.microsoft.com/office/powerpoint/2010/main" val="3934183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a:extLst>
              <a:ext uri="{FF2B5EF4-FFF2-40B4-BE49-F238E27FC236}">
                <a16:creationId xmlns:a16="http://schemas.microsoft.com/office/drawing/2014/main" id="{4E7EE798-D2D7-46C4-AB58-347E4DCC535B}"/>
              </a:ext>
            </a:extLst>
          </p:cNvPr>
          <p:cNvSpPr>
            <a:spLocks noGrp="1" noRot="1" noChangeArrowheads="1"/>
          </p:cNvSpPr>
          <p:nvPr>
            <p:ph type="title"/>
          </p:nvPr>
        </p:nvSpPr>
        <p:spPr/>
        <p:txBody>
          <a:bodyPr/>
          <a:lstStyle/>
          <a:p>
            <a:r>
              <a:rPr lang="en-US" altLang="en-US" sz="3200"/>
              <a:t>Spatial Correlation</a:t>
            </a:r>
          </a:p>
        </p:txBody>
      </p:sp>
      <p:sp>
        <p:nvSpPr>
          <p:cNvPr id="10" name="Date Placeholder 3">
            <a:extLst>
              <a:ext uri="{FF2B5EF4-FFF2-40B4-BE49-F238E27FC236}">
                <a16:creationId xmlns:a16="http://schemas.microsoft.com/office/drawing/2014/main" id="{0AF9D1D4-C1B6-4AF1-9590-D67B5EFDDEF4}"/>
              </a:ext>
            </a:extLst>
          </p:cNvPr>
          <p:cNvSpPr>
            <a:spLocks noGrp="1"/>
          </p:cNvSpPr>
          <p:nvPr>
            <p:ph type="dt" sz="half" idx="10"/>
          </p:nvPr>
        </p:nvSpPr>
        <p:spPr/>
        <p:txBody>
          <a:bodyPr/>
          <a:lstStyle/>
          <a:p>
            <a:fld id="{FDE1DFEE-143F-470A-9F41-6DA4C44A825B}" type="datetime1">
              <a:rPr lang="en-US" altLang="en-US"/>
              <a:pPr/>
              <a:t>11-Aug-23</a:t>
            </a:fld>
            <a:endParaRPr lang="en-US" altLang="en-US"/>
          </a:p>
        </p:txBody>
      </p:sp>
      <p:sp>
        <p:nvSpPr>
          <p:cNvPr id="11" name="Slide Number Placeholder 5">
            <a:extLst>
              <a:ext uri="{FF2B5EF4-FFF2-40B4-BE49-F238E27FC236}">
                <a16:creationId xmlns:a16="http://schemas.microsoft.com/office/drawing/2014/main" id="{2D1EF219-1FCD-4D4E-9B1B-923C02FD028D}"/>
              </a:ext>
            </a:extLst>
          </p:cNvPr>
          <p:cNvSpPr>
            <a:spLocks noGrp="1"/>
          </p:cNvSpPr>
          <p:nvPr>
            <p:ph type="sldNum" sz="quarter" idx="12"/>
          </p:nvPr>
        </p:nvSpPr>
        <p:spPr/>
        <p:txBody>
          <a:bodyPr/>
          <a:lstStyle/>
          <a:p>
            <a:fld id="{07C9F788-6CF6-4AB1-9450-DDF4D054866D}" type="slidenum">
              <a:rPr lang="en-US" altLang="en-US"/>
              <a:pPr/>
              <a:t>49</a:t>
            </a:fld>
            <a:endParaRPr lang="en-US" altLang="en-US"/>
          </a:p>
        </p:txBody>
      </p:sp>
      <p:graphicFrame>
        <p:nvGraphicFramePr>
          <p:cNvPr id="317446" name="Object 6">
            <a:extLst>
              <a:ext uri="{FF2B5EF4-FFF2-40B4-BE49-F238E27FC236}">
                <a16:creationId xmlns:a16="http://schemas.microsoft.com/office/drawing/2014/main" id="{8E6BF1FD-6F5D-4A4C-AC73-8B8C4DA0F907}"/>
              </a:ext>
            </a:extLst>
          </p:cNvPr>
          <p:cNvGraphicFramePr>
            <a:graphicFrameLocks noChangeAspect="1"/>
          </p:cNvGraphicFramePr>
          <p:nvPr/>
        </p:nvGraphicFramePr>
        <p:xfrm>
          <a:off x="2349500" y="1547813"/>
          <a:ext cx="7786688" cy="1098550"/>
        </p:xfrm>
        <a:graphic>
          <a:graphicData uri="http://schemas.openxmlformats.org/presentationml/2006/ole">
            <mc:AlternateContent xmlns:mc="http://schemas.openxmlformats.org/markup-compatibility/2006">
              <mc:Choice xmlns:v="urn:schemas-microsoft-com:vml" Requires="v">
                <p:oleObj name="Equation" r:id="rId2" imgW="3060360" imgH="431640" progId="Equation.DSMT4">
                  <p:embed/>
                </p:oleObj>
              </mc:Choice>
              <mc:Fallback>
                <p:oleObj name="Equation" r:id="rId2" imgW="3060360" imgH="431640" progId="Equation.DSMT4">
                  <p:embed/>
                  <p:pic>
                    <p:nvPicPr>
                      <p:cNvPr id="317446" name="Object 6">
                        <a:extLst>
                          <a:ext uri="{FF2B5EF4-FFF2-40B4-BE49-F238E27FC236}">
                            <a16:creationId xmlns:a16="http://schemas.microsoft.com/office/drawing/2014/main" id="{8E6BF1FD-6F5D-4A4C-AC73-8B8C4DA0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547813"/>
                        <a:ext cx="7786688"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47" name="Text Box 7">
            <a:extLst>
              <a:ext uri="{FF2B5EF4-FFF2-40B4-BE49-F238E27FC236}">
                <a16:creationId xmlns:a16="http://schemas.microsoft.com/office/drawing/2014/main" id="{3F88B873-AE6A-4E3C-ADB9-8BB947B490C3}"/>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17448" name="AutoShape 8">
            <a:extLst>
              <a:ext uri="{FF2B5EF4-FFF2-40B4-BE49-F238E27FC236}">
                <a16:creationId xmlns:a16="http://schemas.microsoft.com/office/drawing/2014/main" id="{8B812930-E6EF-4114-9A8D-E05E79F723EA}"/>
              </a:ext>
            </a:extLst>
          </p:cNvPr>
          <p:cNvSpPr>
            <a:spLocks noChangeArrowheads="1"/>
          </p:cNvSpPr>
          <p:nvPr/>
        </p:nvSpPr>
        <p:spPr bwMode="auto">
          <a:xfrm>
            <a:off x="8767763" y="2263775"/>
            <a:ext cx="220662" cy="217488"/>
          </a:xfrm>
          <a:prstGeom prst="star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7449" name="Object 9">
            <a:extLst>
              <a:ext uri="{FF2B5EF4-FFF2-40B4-BE49-F238E27FC236}">
                <a16:creationId xmlns:a16="http://schemas.microsoft.com/office/drawing/2014/main" id="{14C8CF49-D08A-4436-82EA-35EFED83F752}"/>
              </a:ext>
            </a:extLst>
          </p:cNvPr>
          <p:cNvGraphicFramePr>
            <a:graphicFrameLocks noChangeAspect="1"/>
          </p:cNvGraphicFramePr>
          <p:nvPr/>
        </p:nvGraphicFramePr>
        <p:xfrm>
          <a:off x="2613026" y="3184526"/>
          <a:ext cx="6735763" cy="1027113"/>
        </p:xfrm>
        <a:graphic>
          <a:graphicData uri="http://schemas.openxmlformats.org/presentationml/2006/ole">
            <mc:AlternateContent xmlns:mc="http://schemas.openxmlformats.org/markup-compatibility/2006">
              <mc:Choice xmlns:v="urn:schemas-microsoft-com:vml" Requires="v">
                <p:oleObj name="Equation" r:id="rId4" imgW="2831760" imgH="431640" progId="Equation.DSMT4">
                  <p:embed/>
                </p:oleObj>
              </mc:Choice>
              <mc:Fallback>
                <p:oleObj name="Equation" r:id="rId4" imgW="2831760" imgH="431640" progId="Equation.DSMT4">
                  <p:embed/>
                  <p:pic>
                    <p:nvPicPr>
                      <p:cNvPr id="317449" name="Object 9">
                        <a:extLst>
                          <a:ext uri="{FF2B5EF4-FFF2-40B4-BE49-F238E27FC236}">
                            <a16:creationId xmlns:a16="http://schemas.microsoft.com/office/drawing/2014/main" id="{14C8CF49-D08A-4436-82EA-35EFED83F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026" y="3184526"/>
                        <a:ext cx="6735763"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50" name="AutoShape 10">
            <a:extLst>
              <a:ext uri="{FF2B5EF4-FFF2-40B4-BE49-F238E27FC236}">
                <a16:creationId xmlns:a16="http://schemas.microsoft.com/office/drawing/2014/main" id="{650F2948-E671-4CE6-BA2A-2F90ECF1ED0A}"/>
              </a:ext>
            </a:extLst>
          </p:cNvPr>
          <p:cNvSpPr>
            <a:spLocks noChangeArrowheads="1"/>
          </p:cNvSpPr>
          <p:nvPr/>
        </p:nvSpPr>
        <p:spPr bwMode="auto">
          <a:xfrm>
            <a:off x="3748088" y="3573464"/>
            <a:ext cx="220662" cy="217487"/>
          </a:xfrm>
          <a:prstGeom prst="star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34E2481A-0EB0-4EC6-8157-F7445FA95C6C}"/>
              </a:ext>
            </a:extLst>
          </p:cNvPr>
          <p:cNvSpPr>
            <a:spLocks noGrp="1" noRot="1" noChangeArrowheads="1"/>
          </p:cNvSpPr>
          <p:nvPr>
            <p:ph type="title"/>
          </p:nvPr>
        </p:nvSpPr>
        <p:spPr/>
        <p:txBody>
          <a:bodyPr/>
          <a:lstStyle/>
          <a:p>
            <a:r>
              <a:rPr lang="en-US" altLang="en-US" sz="3200" dirty="0"/>
              <a:t>Spatial Domain Process</a:t>
            </a:r>
          </a:p>
        </p:txBody>
      </p:sp>
      <p:sp>
        <p:nvSpPr>
          <p:cNvPr id="7" name="Date Placeholder 3">
            <a:extLst>
              <a:ext uri="{FF2B5EF4-FFF2-40B4-BE49-F238E27FC236}">
                <a16:creationId xmlns:a16="http://schemas.microsoft.com/office/drawing/2014/main" id="{AFF4DF0A-11DC-402E-A5C8-5F6671BA1F76}"/>
              </a:ext>
            </a:extLst>
          </p:cNvPr>
          <p:cNvSpPr>
            <a:spLocks noGrp="1"/>
          </p:cNvSpPr>
          <p:nvPr>
            <p:ph type="dt" sz="half" idx="10"/>
          </p:nvPr>
        </p:nvSpPr>
        <p:spPr/>
        <p:txBody>
          <a:bodyPr/>
          <a:lstStyle/>
          <a:p>
            <a:fld id="{55D8DC05-B289-4482-8644-45C0BDE2D0DC}"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7AD8C075-5480-483E-832C-04F3FBA96CDF}"/>
              </a:ext>
            </a:extLst>
          </p:cNvPr>
          <p:cNvSpPr>
            <a:spLocks noGrp="1"/>
          </p:cNvSpPr>
          <p:nvPr>
            <p:ph type="sldNum" sz="quarter" idx="12"/>
          </p:nvPr>
        </p:nvSpPr>
        <p:spPr/>
        <p:txBody>
          <a:bodyPr/>
          <a:lstStyle/>
          <a:p>
            <a:fld id="{A65999C7-774F-4C44-9C27-326C08CDD54D}" type="slidenum">
              <a:rPr lang="en-US" altLang="en-US"/>
              <a:pPr/>
              <a:t>5</a:t>
            </a:fld>
            <a:endParaRPr lang="en-US" altLang="en-US"/>
          </a:p>
        </p:txBody>
      </p:sp>
      <p:graphicFrame>
        <p:nvGraphicFramePr>
          <p:cNvPr id="239620" name="Object 4">
            <a:extLst>
              <a:ext uri="{FF2B5EF4-FFF2-40B4-BE49-F238E27FC236}">
                <a16:creationId xmlns:a16="http://schemas.microsoft.com/office/drawing/2014/main" id="{E6C86C99-843B-453F-8291-82D55D19441B}"/>
              </a:ext>
            </a:extLst>
          </p:cNvPr>
          <p:cNvGraphicFramePr>
            <a:graphicFrameLocks noChangeAspect="1"/>
          </p:cNvGraphicFramePr>
          <p:nvPr/>
        </p:nvGraphicFramePr>
        <p:xfrm>
          <a:off x="2570164" y="1347789"/>
          <a:ext cx="6899275" cy="1450975"/>
        </p:xfrm>
        <a:graphic>
          <a:graphicData uri="http://schemas.openxmlformats.org/presentationml/2006/ole">
            <mc:AlternateContent xmlns:mc="http://schemas.openxmlformats.org/markup-compatibility/2006">
              <mc:Choice xmlns:v="urn:schemas-microsoft-com:vml" Requires="v">
                <p:oleObj name="Equation" r:id="rId2" imgW="2057400" imgH="431640" progId="Equation.DSMT4">
                  <p:embed/>
                </p:oleObj>
              </mc:Choice>
              <mc:Fallback>
                <p:oleObj name="Equation" r:id="rId2" imgW="2057400" imgH="431640" progId="Equation.DSMT4">
                  <p:embed/>
                  <p:pic>
                    <p:nvPicPr>
                      <p:cNvPr id="239620" name="Object 4">
                        <a:extLst>
                          <a:ext uri="{FF2B5EF4-FFF2-40B4-BE49-F238E27FC236}">
                            <a16:creationId xmlns:a16="http://schemas.microsoft.com/office/drawing/2014/main" id="{E6C86C99-843B-453F-8291-82D55D194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64" y="1347789"/>
                        <a:ext cx="6899275" cy="145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9621" name="Picture 5">
            <a:extLst>
              <a:ext uri="{FF2B5EF4-FFF2-40B4-BE49-F238E27FC236}">
                <a16:creationId xmlns:a16="http://schemas.microsoft.com/office/drawing/2014/main" id="{818E512C-7C15-4A3D-8B29-7869C43F7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475" y="2900363"/>
            <a:ext cx="6205538"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2" name="Picture 6">
            <a:extLst>
              <a:ext uri="{FF2B5EF4-FFF2-40B4-BE49-F238E27FC236}">
                <a16:creationId xmlns:a16="http://schemas.microsoft.com/office/drawing/2014/main" id="{42E1D3C1-5E06-46BC-B078-E467C6C145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5014" y="2903538"/>
            <a:ext cx="175577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BFC38AC5-544C-4238-8B9C-FC4708A0DF0A}"/>
              </a:ext>
            </a:extLst>
          </p:cNvPr>
          <p:cNvSpPr>
            <a:spLocks noGrp="1" noRot="1" noChangeArrowheads="1"/>
          </p:cNvSpPr>
          <p:nvPr>
            <p:ph type="title"/>
          </p:nvPr>
        </p:nvSpPr>
        <p:spPr/>
        <p:txBody>
          <a:bodyPr/>
          <a:lstStyle/>
          <a:p>
            <a:r>
              <a:rPr lang="en-US" altLang="en-US" sz="3200" dirty="0"/>
              <a:t>Spatial Convolution</a:t>
            </a:r>
          </a:p>
        </p:txBody>
      </p:sp>
      <p:sp>
        <p:nvSpPr>
          <p:cNvPr id="10" name="Date Placeholder 3">
            <a:extLst>
              <a:ext uri="{FF2B5EF4-FFF2-40B4-BE49-F238E27FC236}">
                <a16:creationId xmlns:a16="http://schemas.microsoft.com/office/drawing/2014/main" id="{B3F88CBC-D83A-47A7-A506-56AF5C4F8C51}"/>
              </a:ext>
            </a:extLst>
          </p:cNvPr>
          <p:cNvSpPr>
            <a:spLocks noGrp="1"/>
          </p:cNvSpPr>
          <p:nvPr>
            <p:ph type="dt" sz="half" idx="10"/>
          </p:nvPr>
        </p:nvSpPr>
        <p:spPr/>
        <p:txBody>
          <a:bodyPr/>
          <a:lstStyle/>
          <a:p>
            <a:fld id="{54E555B8-1D03-4BB5-AA36-61D0C478B6CF}" type="datetime1">
              <a:rPr lang="en-US" altLang="en-US"/>
              <a:pPr/>
              <a:t>11-Aug-23</a:t>
            </a:fld>
            <a:endParaRPr lang="en-US" altLang="en-US"/>
          </a:p>
        </p:txBody>
      </p:sp>
      <p:sp>
        <p:nvSpPr>
          <p:cNvPr id="11" name="Slide Number Placeholder 5">
            <a:extLst>
              <a:ext uri="{FF2B5EF4-FFF2-40B4-BE49-F238E27FC236}">
                <a16:creationId xmlns:a16="http://schemas.microsoft.com/office/drawing/2014/main" id="{7B2252FE-8031-43AD-9462-6EE353D92243}"/>
              </a:ext>
            </a:extLst>
          </p:cNvPr>
          <p:cNvSpPr>
            <a:spLocks noGrp="1"/>
          </p:cNvSpPr>
          <p:nvPr>
            <p:ph type="sldNum" sz="quarter" idx="12"/>
          </p:nvPr>
        </p:nvSpPr>
        <p:spPr/>
        <p:txBody>
          <a:bodyPr/>
          <a:lstStyle/>
          <a:p>
            <a:fld id="{C5D5D112-B44B-4C0D-ACCD-9503FD5EFFE6}" type="slidenum">
              <a:rPr lang="en-US" altLang="en-US"/>
              <a:pPr/>
              <a:t>50</a:t>
            </a:fld>
            <a:endParaRPr lang="en-US" altLang="en-US"/>
          </a:p>
        </p:txBody>
      </p:sp>
      <p:graphicFrame>
        <p:nvGraphicFramePr>
          <p:cNvPr id="318469" name="Object 5">
            <a:extLst>
              <a:ext uri="{FF2B5EF4-FFF2-40B4-BE49-F238E27FC236}">
                <a16:creationId xmlns:a16="http://schemas.microsoft.com/office/drawing/2014/main" id="{8665A34A-4086-4CF1-93CF-0B05FF2F3253}"/>
              </a:ext>
            </a:extLst>
          </p:cNvPr>
          <p:cNvGraphicFramePr>
            <a:graphicFrameLocks noChangeAspect="1"/>
          </p:cNvGraphicFramePr>
          <p:nvPr>
            <p:extLst>
              <p:ext uri="{D42A27DB-BD31-4B8C-83A1-F6EECF244321}">
                <p14:modId xmlns:p14="http://schemas.microsoft.com/office/powerpoint/2010/main" val="1824538743"/>
              </p:ext>
            </p:extLst>
          </p:nvPr>
        </p:nvGraphicFramePr>
        <p:xfrm>
          <a:off x="302589" y="1714500"/>
          <a:ext cx="7032771" cy="992187"/>
        </p:xfrm>
        <a:graphic>
          <a:graphicData uri="http://schemas.openxmlformats.org/presentationml/2006/ole">
            <mc:AlternateContent xmlns:mc="http://schemas.openxmlformats.org/markup-compatibility/2006">
              <mc:Choice xmlns:v="urn:schemas-microsoft-com:vml" Requires="v">
                <p:oleObj name="Equation" r:id="rId2" imgW="3060360" imgH="431640" progId="Equation.DSMT4">
                  <p:embed/>
                </p:oleObj>
              </mc:Choice>
              <mc:Fallback>
                <p:oleObj name="Equation" r:id="rId2" imgW="3060360" imgH="431640" progId="Equation.DSMT4">
                  <p:embed/>
                  <p:pic>
                    <p:nvPicPr>
                      <p:cNvPr id="318469" name="Object 5">
                        <a:extLst>
                          <a:ext uri="{FF2B5EF4-FFF2-40B4-BE49-F238E27FC236}">
                            <a16:creationId xmlns:a16="http://schemas.microsoft.com/office/drawing/2014/main" id="{8665A34A-4086-4CF1-93CF-0B05FF2F3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89" y="1714500"/>
                        <a:ext cx="7032771" cy="992187"/>
                      </a:xfrm>
                      <a:prstGeom prst="rect">
                        <a:avLst/>
                      </a:prstGeom>
                      <a:noFill/>
                      <a:ln>
                        <a:noFill/>
                      </a:ln>
                      <a:effectLst/>
                    </p:spPr>
                  </p:pic>
                </p:oleObj>
              </mc:Fallback>
            </mc:AlternateContent>
          </a:graphicData>
        </a:graphic>
      </p:graphicFrame>
      <p:sp>
        <p:nvSpPr>
          <p:cNvPr id="318470" name="Text Box 6">
            <a:extLst>
              <a:ext uri="{FF2B5EF4-FFF2-40B4-BE49-F238E27FC236}">
                <a16:creationId xmlns:a16="http://schemas.microsoft.com/office/drawing/2014/main" id="{348C2361-3C1D-451D-ADA2-D7AD56111B75}"/>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18471" name="AutoShape 7">
            <a:extLst>
              <a:ext uri="{FF2B5EF4-FFF2-40B4-BE49-F238E27FC236}">
                <a16:creationId xmlns:a16="http://schemas.microsoft.com/office/drawing/2014/main" id="{3A4D07D3-A89E-48ED-A100-914ECAADD1DB}"/>
              </a:ext>
            </a:extLst>
          </p:cNvPr>
          <p:cNvSpPr>
            <a:spLocks noChangeArrowheads="1"/>
          </p:cNvSpPr>
          <p:nvPr/>
        </p:nvSpPr>
        <p:spPr bwMode="auto">
          <a:xfrm>
            <a:off x="8767763" y="2263775"/>
            <a:ext cx="220662" cy="217488"/>
          </a:xfrm>
          <a:prstGeom prst="star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8472" name="Object 8">
            <a:extLst>
              <a:ext uri="{FF2B5EF4-FFF2-40B4-BE49-F238E27FC236}">
                <a16:creationId xmlns:a16="http://schemas.microsoft.com/office/drawing/2014/main" id="{6693FFA8-8B42-4C7D-BBC7-92750D0D312B}"/>
              </a:ext>
            </a:extLst>
          </p:cNvPr>
          <p:cNvGraphicFramePr>
            <a:graphicFrameLocks noChangeAspect="1"/>
          </p:cNvGraphicFramePr>
          <p:nvPr>
            <p:extLst>
              <p:ext uri="{D42A27DB-BD31-4B8C-83A1-F6EECF244321}">
                <p14:modId xmlns:p14="http://schemas.microsoft.com/office/powerpoint/2010/main" val="3119584339"/>
              </p:ext>
            </p:extLst>
          </p:nvPr>
        </p:nvGraphicFramePr>
        <p:xfrm>
          <a:off x="395288" y="3168650"/>
          <a:ext cx="6705600" cy="1027113"/>
        </p:xfrm>
        <a:graphic>
          <a:graphicData uri="http://schemas.openxmlformats.org/presentationml/2006/ole">
            <mc:AlternateContent xmlns:mc="http://schemas.openxmlformats.org/markup-compatibility/2006">
              <mc:Choice xmlns:v="urn:schemas-microsoft-com:vml" Requires="v">
                <p:oleObj name="Equation" r:id="rId4" imgW="2819160" imgH="431640" progId="Equation.DSMT4">
                  <p:embed/>
                </p:oleObj>
              </mc:Choice>
              <mc:Fallback>
                <p:oleObj name="Equation" r:id="rId4" imgW="2819160" imgH="431640" progId="Equation.DSMT4">
                  <p:embed/>
                  <p:pic>
                    <p:nvPicPr>
                      <p:cNvPr id="318472" name="Object 8">
                        <a:extLst>
                          <a:ext uri="{FF2B5EF4-FFF2-40B4-BE49-F238E27FC236}">
                            <a16:creationId xmlns:a16="http://schemas.microsoft.com/office/drawing/2014/main" id="{6693FFA8-8B42-4C7D-BBC7-92750D0D3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168650"/>
                        <a:ext cx="6705600"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473" name="AutoShape 9">
            <a:extLst>
              <a:ext uri="{FF2B5EF4-FFF2-40B4-BE49-F238E27FC236}">
                <a16:creationId xmlns:a16="http://schemas.microsoft.com/office/drawing/2014/main" id="{A076DB5B-B962-4D84-8156-FB05CFDAD670}"/>
              </a:ext>
            </a:extLst>
          </p:cNvPr>
          <p:cNvSpPr>
            <a:spLocks noChangeArrowheads="1"/>
          </p:cNvSpPr>
          <p:nvPr/>
        </p:nvSpPr>
        <p:spPr bwMode="auto">
          <a:xfrm>
            <a:off x="1543368" y="3562509"/>
            <a:ext cx="220662" cy="217487"/>
          </a:xfrm>
          <a:prstGeom prst="star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 name="Picture 2">
            <a:extLst>
              <a:ext uri="{FF2B5EF4-FFF2-40B4-BE49-F238E27FC236}">
                <a16:creationId xmlns:a16="http://schemas.microsoft.com/office/drawing/2014/main" id="{1A293D7A-D65A-380C-A669-C326B3E5736B}"/>
              </a:ext>
            </a:extLst>
          </p:cNvPr>
          <p:cNvPicPr>
            <a:picLocks noChangeAspect="1"/>
          </p:cNvPicPr>
          <p:nvPr/>
        </p:nvPicPr>
        <p:blipFill>
          <a:blip r:embed="rId6"/>
          <a:stretch>
            <a:fillRect/>
          </a:stretch>
        </p:blipFill>
        <p:spPr>
          <a:xfrm>
            <a:off x="690670" y="4657726"/>
            <a:ext cx="5438775" cy="1857375"/>
          </a:xfrm>
          <a:prstGeom prst="rect">
            <a:avLst/>
          </a:prstGeom>
        </p:spPr>
      </p:pic>
      <p:pic>
        <p:nvPicPr>
          <p:cNvPr id="4" name="Picture 7">
            <a:extLst>
              <a:ext uri="{FF2B5EF4-FFF2-40B4-BE49-F238E27FC236}">
                <a16:creationId xmlns:a16="http://schemas.microsoft.com/office/drawing/2014/main" id="{AE0682C3-7CC7-D955-12D6-742DFC8DE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0791" y="1819181"/>
            <a:ext cx="4646134" cy="501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202FEDFB-F547-4507-93E6-837301841249}"/>
              </a:ext>
            </a:extLst>
          </p:cNvPr>
          <p:cNvSpPr>
            <a:spLocks noGrp="1" noRot="1" noChangeArrowheads="1"/>
          </p:cNvSpPr>
          <p:nvPr>
            <p:ph type="title"/>
          </p:nvPr>
        </p:nvSpPr>
        <p:spPr/>
        <p:txBody>
          <a:bodyPr/>
          <a:lstStyle/>
          <a:p>
            <a:endParaRPr lang="en-US" altLang="en-US"/>
          </a:p>
        </p:txBody>
      </p:sp>
      <p:sp>
        <p:nvSpPr>
          <p:cNvPr id="319491" name="Rectangle 3">
            <a:extLst>
              <a:ext uri="{FF2B5EF4-FFF2-40B4-BE49-F238E27FC236}">
                <a16:creationId xmlns:a16="http://schemas.microsoft.com/office/drawing/2014/main" id="{AED58872-1394-4565-87F9-7DB8AC074E80}"/>
              </a:ext>
            </a:extLst>
          </p:cNvPr>
          <p:cNvSpPr>
            <a:spLocks noGrp="1" noRot="1" noChangeArrowheads="1"/>
          </p:cNvSpPr>
          <p:nvPr>
            <p:ph idx="1"/>
          </p:nvPr>
        </p:nvSpPr>
        <p:spPr/>
        <p:txBody>
          <a:bodyPr/>
          <a:lstStyle/>
          <a:p>
            <a:endParaRPr lang="en-US" altLang="en-US"/>
          </a:p>
        </p:txBody>
      </p:sp>
      <p:sp>
        <p:nvSpPr>
          <p:cNvPr id="13" name="Date Placeholder 3">
            <a:extLst>
              <a:ext uri="{FF2B5EF4-FFF2-40B4-BE49-F238E27FC236}">
                <a16:creationId xmlns:a16="http://schemas.microsoft.com/office/drawing/2014/main" id="{C4C800E7-372D-4723-994C-0215B302CB72}"/>
              </a:ext>
            </a:extLst>
          </p:cNvPr>
          <p:cNvSpPr>
            <a:spLocks noGrp="1"/>
          </p:cNvSpPr>
          <p:nvPr>
            <p:ph type="dt" sz="half" idx="10"/>
          </p:nvPr>
        </p:nvSpPr>
        <p:spPr/>
        <p:txBody>
          <a:bodyPr/>
          <a:lstStyle/>
          <a:p>
            <a:fld id="{1BA97CB1-7C90-40A3-8911-20E64BA13BB4}" type="datetime1">
              <a:rPr lang="en-US" altLang="en-US"/>
              <a:pPr/>
              <a:t>11-Aug-23</a:t>
            </a:fld>
            <a:endParaRPr lang="en-US" altLang="en-US"/>
          </a:p>
        </p:txBody>
      </p:sp>
      <p:sp>
        <p:nvSpPr>
          <p:cNvPr id="14" name="Slide Number Placeholder 5">
            <a:extLst>
              <a:ext uri="{FF2B5EF4-FFF2-40B4-BE49-F238E27FC236}">
                <a16:creationId xmlns:a16="http://schemas.microsoft.com/office/drawing/2014/main" id="{703770D6-BB1B-4522-9236-16A33C19B229}"/>
              </a:ext>
            </a:extLst>
          </p:cNvPr>
          <p:cNvSpPr>
            <a:spLocks noGrp="1"/>
          </p:cNvSpPr>
          <p:nvPr>
            <p:ph type="sldNum" sz="quarter" idx="12"/>
          </p:nvPr>
        </p:nvSpPr>
        <p:spPr/>
        <p:txBody>
          <a:bodyPr/>
          <a:lstStyle/>
          <a:p>
            <a:fld id="{53DCAECF-B0A1-4C45-AAE6-42CB4F535BBD}" type="slidenum">
              <a:rPr lang="en-US" altLang="en-US"/>
              <a:pPr/>
              <a:t>51</a:t>
            </a:fld>
            <a:endParaRPr lang="en-US" altLang="en-US"/>
          </a:p>
        </p:txBody>
      </p:sp>
      <p:pic>
        <p:nvPicPr>
          <p:cNvPr id="319492" name="Picture 4">
            <a:extLst>
              <a:ext uri="{FF2B5EF4-FFF2-40B4-BE49-F238E27FC236}">
                <a16:creationId xmlns:a16="http://schemas.microsoft.com/office/drawing/2014/main" id="{A759C48E-9252-47E0-81A6-08C84D03C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0"/>
            <a:ext cx="64309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9493" name="Rectangle 5">
            <a:extLst>
              <a:ext uri="{FF2B5EF4-FFF2-40B4-BE49-F238E27FC236}">
                <a16:creationId xmlns:a16="http://schemas.microsoft.com/office/drawing/2014/main" id="{1C25107A-D7EA-4AF3-92A7-09CD36491077}"/>
              </a:ext>
            </a:extLst>
          </p:cNvPr>
          <p:cNvSpPr>
            <a:spLocks noChangeArrowheads="1"/>
          </p:cNvSpPr>
          <p:nvPr/>
        </p:nvSpPr>
        <p:spPr bwMode="auto">
          <a:xfrm>
            <a:off x="4543426" y="1"/>
            <a:ext cx="2119313" cy="2220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4" name="Rectangle 6">
            <a:extLst>
              <a:ext uri="{FF2B5EF4-FFF2-40B4-BE49-F238E27FC236}">
                <a16:creationId xmlns:a16="http://schemas.microsoft.com/office/drawing/2014/main" id="{4D01E31A-1F43-4F70-9884-72D0D2F61C16}"/>
              </a:ext>
            </a:extLst>
          </p:cNvPr>
          <p:cNvSpPr>
            <a:spLocks noChangeArrowheads="1"/>
          </p:cNvSpPr>
          <p:nvPr/>
        </p:nvSpPr>
        <p:spPr bwMode="auto">
          <a:xfrm>
            <a:off x="4581526" y="2209800"/>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5" name="Rectangle 7">
            <a:extLst>
              <a:ext uri="{FF2B5EF4-FFF2-40B4-BE49-F238E27FC236}">
                <a16:creationId xmlns:a16="http://schemas.microsoft.com/office/drawing/2014/main" id="{01456907-3C9B-4256-AB21-26B952B77854}"/>
              </a:ext>
            </a:extLst>
          </p:cNvPr>
          <p:cNvSpPr>
            <a:spLocks noChangeArrowheads="1"/>
          </p:cNvSpPr>
          <p:nvPr/>
        </p:nvSpPr>
        <p:spPr bwMode="auto">
          <a:xfrm>
            <a:off x="6691313" y="2262189"/>
            <a:ext cx="2119312" cy="2263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6" name="Rectangle 8">
            <a:extLst>
              <a:ext uri="{FF2B5EF4-FFF2-40B4-BE49-F238E27FC236}">
                <a16:creationId xmlns:a16="http://schemas.microsoft.com/office/drawing/2014/main" id="{776357D4-85CA-4262-AB0E-3F8F91477C5B}"/>
              </a:ext>
            </a:extLst>
          </p:cNvPr>
          <p:cNvSpPr>
            <a:spLocks noChangeArrowheads="1"/>
          </p:cNvSpPr>
          <p:nvPr/>
        </p:nvSpPr>
        <p:spPr bwMode="auto">
          <a:xfrm>
            <a:off x="2419351" y="2262189"/>
            <a:ext cx="2119313" cy="2293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7" name="Rectangle 9">
            <a:extLst>
              <a:ext uri="{FF2B5EF4-FFF2-40B4-BE49-F238E27FC236}">
                <a16:creationId xmlns:a16="http://schemas.microsoft.com/office/drawing/2014/main" id="{B290ED91-40AE-4365-9DF0-44E01E84C82C}"/>
              </a:ext>
            </a:extLst>
          </p:cNvPr>
          <p:cNvSpPr>
            <a:spLocks noChangeArrowheads="1"/>
          </p:cNvSpPr>
          <p:nvPr/>
        </p:nvSpPr>
        <p:spPr bwMode="auto">
          <a:xfrm>
            <a:off x="4619626" y="4562475"/>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8" name="Rectangle 10">
            <a:extLst>
              <a:ext uri="{FF2B5EF4-FFF2-40B4-BE49-F238E27FC236}">
                <a16:creationId xmlns:a16="http://schemas.microsoft.com/office/drawing/2014/main" id="{079CE72E-6973-4C9F-BC89-55F39BFB60A1}"/>
              </a:ext>
            </a:extLst>
          </p:cNvPr>
          <p:cNvSpPr>
            <a:spLocks noChangeArrowheads="1"/>
          </p:cNvSpPr>
          <p:nvPr/>
        </p:nvSpPr>
        <p:spPr bwMode="auto">
          <a:xfrm>
            <a:off x="6705601" y="4562475"/>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499" name="Rectangle 11">
            <a:extLst>
              <a:ext uri="{FF2B5EF4-FFF2-40B4-BE49-F238E27FC236}">
                <a16:creationId xmlns:a16="http://schemas.microsoft.com/office/drawing/2014/main" id="{EDFE3AA5-E1E6-4AB1-9195-6FE824B88D50}"/>
              </a:ext>
            </a:extLst>
          </p:cNvPr>
          <p:cNvSpPr>
            <a:spLocks noChangeArrowheads="1"/>
          </p:cNvSpPr>
          <p:nvPr/>
        </p:nvSpPr>
        <p:spPr bwMode="auto">
          <a:xfrm>
            <a:off x="2376488" y="4576764"/>
            <a:ext cx="2119312" cy="2293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19500" name="Picture 12">
            <a:extLst>
              <a:ext uri="{FF2B5EF4-FFF2-40B4-BE49-F238E27FC236}">
                <a16:creationId xmlns:a16="http://schemas.microsoft.com/office/drawing/2014/main" id="{F87234A8-B5FB-4FD7-9B52-AA0D8E3B7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0150" y="730251"/>
            <a:ext cx="179228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319493"/>
                                        </p:tgtEl>
                                      </p:cBhvr>
                                    </p:animEffect>
                                    <p:set>
                                      <p:cBhvr>
                                        <p:cTn id="7" dur="1" fill="hold">
                                          <p:stCondLst>
                                            <p:cond delay="499"/>
                                          </p:stCondLst>
                                        </p:cTn>
                                        <p:tgtEl>
                                          <p:spTgt spid="3194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nodeType="clickEffect">
                                  <p:stCondLst>
                                    <p:cond delay="0"/>
                                  </p:stCondLst>
                                  <p:childTnLst>
                                    <p:animEffect transition="out" filter="checkerboard(across)">
                                      <p:cBhvr>
                                        <p:cTn id="11" dur="500"/>
                                        <p:tgtEl>
                                          <p:spTgt spid="319496"/>
                                        </p:tgtEl>
                                      </p:cBhvr>
                                    </p:animEffect>
                                    <p:set>
                                      <p:cBhvr>
                                        <p:cTn id="12" dur="1" fill="hold">
                                          <p:stCondLst>
                                            <p:cond delay="499"/>
                                          </p:stCondLst>
                                        </p:cTn>
                                        <p:tgtEl>
                                          <p:spTgt spid="31949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319494"/>
                                        </p:tgtEl>
                                      </p:cBhvr>
                                    </p:animEffect>
                                    <p:set>
                                      <p:cBhvr>
                                        <p:cTn id="17" dur="1" fill="hold">
                                          <p:stCondLst>
                                            <p:cond delay="499"/>
                                          </p:stCondLst>
                                        </p:cTn>
                                        <p:tgtEl>
                                          <p:spTgt spid="31949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nodeType="clickEffect">
                                  <p:stCondLst>
                                    <p:cond delay="0"/>
                                  </p:stCondLst>
                                  <p:childTnLst>
                                    <p:animEffect transition="out" filter="checkerboard(across)">
                                      <p:cBhvr>
                                        <p:cTn id="21" dur="500"/>
                                        <p:tgtEl>
                                          <p:spTgt spid="319495"/>
                                        </p:tgtEl>
                                      </p:cBhvr>
                                    </p:animEffect>
                                    <p:set>
                                      <p:cBhvr>
                                        <p:cTn id="22" dur="1" fill="hold">
                                          <p:stCondLst>
                                            <p:cond delay="499"/>
                                          </p:stCondLst>
                                        </p:cTn>
                                        <p:tgtEl>
                                          <p:spTgt spid="31949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xit" presetSubtype="10" fill="hold" nodeType="clickEffect">
                                  <p:stCondLst>
                                    <p:cond delay="0"/>
                                  </p:stCondLst>
                                  <p:childTnLst>
                                    <p:animEffect transition="out" filter="checkerboard(across)">
                                      <p:cBhvr>
                                        <p:cTn id="26" dur="500"/>
                                        <p:tgtEl>
                                          <p:spTgt spid="319499"/>
                                        </p:tgtEl>
                                      </p:cBhvr>
                                    </p:animEffect>
                                    <p:set>
                                      <p:cBhvr>
                                        <p:cTn id="27" dur="1" fill="hold">
                                          <p:stCondLst>
                                            <p:cond delay="499"/>
                                          </p:stCondLst>
                                        </p:cTn>
                                        <p:tgtEl>
                                          <p:spTgt spid="31949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xit" presetSubtype="10" fill="hold" nodeType="clickEffect">
                                  <p:stCondLst>
                                    <p:cond delay="0"/>
                                  </p:stCondLst>
                                  <p:childTnLst>
                                    <p:animEffect transition="out" filter="checkerboard(across)">
                                      <p:cBhvr>
                                        <p:cTn id="31" dur="500"/>
                                        <p:tgtEl>
                                          <p:spTgt spid="319497"/>
                                        </p:tgtEl>
                                      </p:cBhvr>
                                    </p:animEffect>
                                    <p:set>
                                      <p:cBhvr>
                                        <p:cTn id="32" dur="1" fill="hold">
                                          <p:stCondLst>
                                            <p:cond delay="499"/>
                                          </p:stCondLst>
                                        </p:cTn>
                                        <p:tgtEl>
                                          <p:spTgt spid="31949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319498"/>
                                        </p:tgtEl>
                                        <p:attrNameLst>
                                          <p:attrName>ppt_x</p:attrName>
                                        </p:attrNameLst>
                                      </p:cBhvr>
                                      <p:tavLst>
                                        <p:tav tm="0">
                                          <p:val>
                                            <p:strVal val="ppt_x"/>
                                          </p:val>
                                        </p:tav>
                                        <p:tav tm="100000">
                                          <p:val>
                                            <p:strVal val="ppt_x"/>
                                          </p:val>
                                        </p:tav>
                                      </p:tavLst>
                                    </p:anim>
                                    <p:anim calcmode="lin" valueType="num">
                                      <p:cBhvr additive="base">
                                        <p:cTn id="37" dur="500"/>
                                        <p:tgtEl>
                                          <p:spTgt spid="319498"/>
                                        </p:tgtEl>
                                        <p:attrNameLst>
                                          <p:attrName>ppt_y</p:attrName>
                                        </p:attrNameLst>
                                      </p:cBhvr>
                                      <p:tavLst>
                                        <p:tav tm="0">
                                          <p:val>
                                            <p:strVal val="ppt_y"/>
                                          </p:val>
                                        </p:tav>
                                        <p:tav tm="100000">
                                          <p:val>
                                            <p:strVal val="1+ppt_h/2"/>
                                          </p:val>
                                        </p:tav>
                                      </p:tavLst>
                                    </p:anim>
                                    <p:set>
                                      <p:cBhvr>
                                        <p:cTn id="38" dur="1" fill="hold">
                                          <p:stCondLst>
                                            <p:cond delay="499"/>
                                          </p:stCondLst>
                                        </p:cTn>
                                        <p:tgtEl>
                                          <p:spTgt spid="31949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319500"/>
                                        </p:tgtEl>
                                        <p:attrNameLst>
                                          <p:attrName>style.visibility</p:attrName>
                                        </p:attrNameLst>
                                      </p:cBhvr>
                                      <p:to>
                                        <p:strVal val="visible"/>
                                      </p:to>
                                    </p:set>
                                    <p:animEffect transition="in" filter="diamond(in)">
                                      <p:cBhvr>
                                        <p:cTn id="43" dur="2000"/>
                                        <p:tgtEl>
                                          <p:spTgt spid="319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C4CD817D-E17C-4BF2-86DF-257661879C71}"/>
              </a:ext>
            </a:extLst>
          </p:cNvPr>
          <p:cNvSpPr>
            <a:spLocks noGrp="1" noRot="1" noChangeArrowheads="1"/>
          </p:cNvSpPr>
          <p:nvPr>
            <p:ph type="title"/>
          </p:nvPr>
        </p:nvSpPr>
        <p:spPr/>
        <p:txBody>
          <a:bodyPr/>
          <a:lstStyle/>
          <a:p>
            <a:r>
              <a:rPr lang="en-US" altLang="en-US" sz="3200"/>
              <a:t>Smoothing Spatial Filters</a:t>
            </a:r>
          </a:p>
        </p:txBody>
      </p:sp>
      <p:sp>
        <p:nvSpPr>
          <p:cNvPr id="7" name="Date Placeholder 3">
            <a:extLst>
              <a:ext uri="{FF2B5EF4-FFF2-40B4-BE49-F238E27FC236}">
                <a16:creationId xmlns:a16="http://schemas.microsoft.com/office/drawing/2014/main" id="{34A188CA-E2D7-467D-96A9-F750B990BEAF}"/>
              </a:ext>
            </a:extLst>
          </p:cNvPr>
          <p:cNvSpPr>
            <a:spLocks noGrp="1"/>
          </p:cNvSpPr>
          <p:nvPr>
            <p:ph type="dt" sz="half" idx="10"/>
          </p:nvPr>
        </p:nvSpPr>
        <p:spPr/>
        <p:txBody>
          <a:bodyPr/>
          <a:lstStyle/>
          <a:p>
            <a:fld id="{F410AD80-4C6F-4666-8E60-93B6145D5034}"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F5ACDA3C-BCAB-4139-B75C-8107E997DA10}"/>
              </a:ext>
            </a:extLst>
          </p:cNvPr>
          <p:cNvSpPr>
            <a:spLocks noGrp="1"/>
          </p:cNvSpPr>
          <p:nvPr>
            <p:ph type="sldNum" sz="quarter" idx="12"/>
          </p:nvPr>
        </p:nvSpPr>
        <p:spPr/>
        <p:txBody>
          <a:bodyPr/>
          <a:lstStyle/>
          <a:p>
            <a:fld id="{B2A4345C-1AC3-4C34-A24F-0A00A4DDC04E}" type="slidenum">
              <a:rPr lang="en-US" altLang="en-US"/>
              <a:pPr/>
              <a:t>52</a:t>
            </a:fld>
            <a:endParaRPr lang="en-US" altLang="en-US"/>
          </a:p>
        </p:txBody>
      </p:sp>
      <p:sp>
        <p:nvSpPr>
          <p:cNvPr id="320518" name="Text Box 6">
            <a:extLst>
              <a:ext uri="{FF2B5EF4-FFF2-40B4-BE49-F238E27FC236}">
                <a16:creationId xmlns:a16="http://schemas.microsoft.com/office/drawing/2014/main" id="{6A93F602-A404-4CE3-8082-B19A0F90D87A}"/>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20522" name="Rectangle 10">
            <a:extLst>
              <a:ext uri="{FF2B5EF4-FFF2-40B4-BE49-F238E27FC236}">
                <a16:creationId xmlns:a16="http://schemas.microsoft.com/office/drawing/2014/main" id="{00CF0EDC-E4A6-4C3B-A093-EC2064E88C1E}"/>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dirty="0">
                <a:effectLst/>
              </a:rPr>
              <a:t>    Smoothing filters are used for </a:t>
            </a:r>
            <a:r>
              <a:rPr lang="en-US" altLang="en-US" sz="2200" dirty="0">
                <a:solidFill>
                  <a:srgbClr val="FF0000"/>
                </a:solidFill>
                <a:effectLst/>
              </a:rPr>
              <a:t>blurring</a:t>
            </a:r>
            <a:r>
              <a:rPr lang="en-US" altLang="en-US" sz="2200" dirty="0">
                <a:effectLst/>
              </a:rPr>
              <a:t> and for noise reduction</a:t>
            </a:r>
          </a:p>
          <a:p>
            <a:pPr eaLnBrk="1" hangingPunct="1">
              <a:buFont typeface="Arial" panose="020B0604020202020204" pitchFamily="34" charset="0"/>
              <a:buNone/>
            </a:pPr>
            <a:endParaRPr lang="en-US" altLang="en-US" sz="2000" dirty="0">
              <a:effectLst/>
            </a:endParaRPr>
          </a:p>
          <a:p>
            <a:pPr eaLnBrk="1" hangingPunct="1">
              <a:buFont typeface="Arial" panose="020B0604020202020204" pitchFamily="34" charset="0"/>
              <a:buNone/>
            </a:pPr>
            <a:r>
              <a:rPr lang="en-US" altLang="en-US" sz="2200" dirty="0">
                <a:effectLst/>
              </a:rPr>
              <a:t>    Blurring is used in removal of small details and bridging of small gaps in lines or curves</a:t>
            </a:r>
          </a:p>
          <a:p>
            <a:pPr eaLnBrk="1" hangingPunct="1">
              <a:buFont typeface="Arial" panose="020B0604020202020204" pitchFamily="34" charset="0"/>
              <a:buNone/>
            </a:pPr>
            <a:endParaRPr lang="en-US" altLang="en-US" sz="2200" dirty="0">
              <a:effectLst/>
            </a:endParaRPr>
          </a:p>
          <a:p>
            <a:pPr eaLnBrk="1" hangingPunct="1">
              <a:buFont typeface="Arial" panose="020B0604020202020204" pitchFamily="34" charset="0"/>
              <a:buNone/>
            </a:pPr>
            <a:r>
              <a:rPr lang="en-US" altLang="en-US" sz="2200" dirty="0">
                <a:effectLst/>
              </a:rPr>
              <a:t>    Smoothing spatial filters include linear filters and nonlinear filters.</a:t>
            </a:r>
            <a:endParaRPr lang="en-US" altLang="en-US" sz="2000" dirty="0">
              <a:effectLst/>
            </a:endParaRPr>
          </a:p>
          <a:p>
            <a:pPr eaLnBrk="1" hangingPunct="1">
              <a:buFont typeface="Arial" panose="020B0604020202020204" pitchFamily="34" charset="0"/>
              <a:buNone/>
            </a:pPr>
            <a:endParaRPr lang="en-US" altLang="en-US" sz="2000" dirty="0">
              <a:effectLst/>
            </a:endParaRPr>
          </a:p>
          <a:p>
            <a:pPr eaLnBrk="1" hangingPunct="1">
              <a:buFont typeface="Arial" panose="020B0604020202020204" pitchFamily="34" charset="0"/>
              <a:buNone/>
            </a:pPr>
            <a:endParaRPr lang="en-US" altLang="en-US" sz="200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0522">
                                            <p:txEl>
                                              <p:pRg st="0" end="0"/>
                                            </p:txEl>
                                          </p:spTgt>
                                        </p:tgtEl>
                                        <p:attrNameLst>
                                          <p:attrName>style.visibility</p:attrName>
                                        </p:attrNameLst>
                                      </p:cBhvr>
                                      <p:to>
                                        <p:strVal val="visible"/>
                                      </p:to>
                                    </p:set>
                                    <p:animEffect transition="in" filter="blinds(horizontal)">
                                      <p:cBhvr>
                                        <p:cTn id="7" dur="500"/>
                                        <p:tgtEl>
                                          <p:spTgt spid="3205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0522">
                                            <p:txEl>
                                              <p:pRg st="2" end="2"/>
                                            </p:txEl>
                                          </p:spTgt>
                                        </p:tgtEl>
                                        <p:attrNameLst>
                                          <p:attrName>style.visibility</p:attrName>
                                        </p:attrNameLst>
                                      </p:cBhvr>
                                      <p:to>
                                        <p:strVal val="visible"/>
                                      </p:to>
                                    </p:set>
                                    <p:animEffect transition="in" filter="blinds(horizontal)">
                                      <p:cBhvr>
                                        <p:cTn id="12" dur="500"/>
                                        <p:tgtEl>
                                          <p:spTgt spid="32052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0522">
                                            <p:txEl>
                                              <p:pRg st="4" end="4"/>
                                            </p:txEl>
                                          </p:spTgt>
                                        </p:tgtEl>
                                        <p:attrNameLst>
                                          <p:attrName>style.visibility</p:attrName>
                                        </p:attrNameLst>
                                      </p:cBhvr>
                                      <p:to>
                                        <p:strVal val="visible"/>
                                      </p:to>
                                    </p:set>
                                    <p:animEffect transition="in" filter="blinds(horizontal)">
                                      <p:cBhvr>
                                        <p:cTn id="17" dur="500"/>
                                        <p:tgtEl>
                                          <p:spTgt spid="3205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FFEFD694-EA52-4B17-8F5B-CCD5F16A3E2F}"/>
              </a:ext>
            </a:extLst>
          </p:cNvPr>
          <p:cNvSpPr>
            <a:spLocks noGrp="1" noRot="1" noChangeArrowheads="1"/>
          </p:cNvSpPr>
          <p:nvPr>
            <p:ph type="title"/>
          </p:nvPr>
        </p:nvSpPr>
        <p:spPr/>
        <p:txBody>
          <a:bodyPr/>
          <a:lstStyle/>
          <a:p>
            <a:r>
              <a:rPr lang="en-US" altLang="en-US" sz="3200"/>
              <a:t>Spatial Smoothing Linear Filters</a:t>
            </a:r>
          </a:p>
        </p:txBody>
      </p:sp>
      <p:sp>
        <p:nvSpPr>
          <p:cNvPr id="7" name="Date Placeholder 3">
            <a:extLst>
              <a:ext uri="{FF2B5EF4-FFF2-40B4-BE49-F238E27FC236}">
                <a16:creationId xmlns:a16="http://schemas.microsoft.com/office/drawing/2014/main" id="{C7D2DCB8-4310-4985-875C-F70D1397F04F}"/>
              </a:ext>
            </a:extLst>
          </p:cNvPr>
          <p:cNvSpPr>
            <a:spLocks noGrp="1"/>
          </p:cNvSpPr>
          <p:nvPr>
            <p:ph type="dt" sz="half" idx="10"/>
          </p:nvPr>
        </p:nvSpPr>
        <p:spPr/>
        <p:txBody>
          <a:bodyPr/>
          <a:lstStyle/>
          <a:p>
            <a:fld id="{B0EF0909-841C-472E-8CCA-C626B326F251}"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4CA09A53-1427-44BF-B32E-FBECB1F04889}"/>
              </a:ext>
            </a:extLst>
          </p:cNvPr>
          <p:cNvSpPr>
            <a:spLocks noGrp="1"/>
          </p:cNvSpPr>
          <p:nvPr>
            <p:ph type="sldNum" sz="quarter" idx="12"/>
          </p:nvPr>
        </p:nvSpPr>
        <p:spPr/>
        <p:txBody>
          <a:bodyPr/>
          <a:lstStyle/>
          <a:p>
            <a:fld id="{3C60E25E-0719-490F-8A10-5165439D6374}" type="slidenum">
              <a:rPr lang="en-US" altLang="en-US"/>
              <a:pPr/>
              <a:t>53</a:t>
            </a:fld>
            <a:endParaRPr lang="en-US" altLang="en-US"/>
          </a:p>
        </p:txBody>
      </p:sp>
      <p:sp>
        <p:nvSpPr>
          <p:cNvPr id="322566" name="Text Box 6">
            <a:extLst>
              <a:ext uri="{FF2B5EF4-FFF2-40B4-BE49-F238E27FC236}">
                <a16:creationId xmlns:a16="http://schemas.microsoft.com/office/drawing/2014/main" id="{E3D2F189-F393-49E1-9FA5-A42A15AF1EC1}"/>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aphicFrame>
        <p:nvGraphicFramePr>
          <p:cNvPr id="322568" name="Object 8">
            <a:extLst>
              <a:ext uri="{FF2B5EF4-FFF2-40B4-BE49-F238E27FC236}">
                <a16:creationId xmlns:a16="http://schemas.microsoft.com/office/drawing/2014/main" id="{DD159B83-8352-4D45-AB83-A827BA757083}"/>
              </a:ext>
            </a:extLst>
          </p:cNvPr>
          <p:cNvGraphicFramePr>
            <a:graphicFrameLocks noChangeAspect="1"/>
          </p:cNvGraphicFramePr>
          <p:nvPr/>
        </p:nvGraphicFramePr>
        <p:xfrm>
          <a:off x="1912938" y="1873250"/>
          <a:ext cx="8305800" cy="3563938"/>
        </p:xfrm>
        <a:graphic>
          <a:graphicData uri="http://schemas.openxmlformats.org/presentationml/2006/ole">
            <mc:AlternateContent xmlns:mc="http://schemas.openxmlformats.org/markup-compatibility/2006">
              <mc:Choice xmlns:v="urn:schemas-microsoft-com:vml" Requires="v">
                <p:oleObj name="Equation" r:id="rId2" imgW="3492360" imgH="1498320" progId="Equation.DSMT4">
                  <p:embed/>
                </p:oleObj>
              </mc:Choice>
              <mc:Fallback>
                <p:oleObj name="Equation" r:id="rId2" imgW="3492360" imgH="1498320" progId="Equation.DSMT4">
                  <p:embed/>
                  <p:pic>
                    <p:nvPicPr>
                      <p:cNvPr id="322568" name="Object 8">
                        <a:extLst>
                          <a:ext uri="{FF2B5EF4-FFF2-40B4-BE49-F238E27FC236}">
                            <a16:creationId xmlns:a16="http://schemas.microsoft.com/office/drawing/2014/main" id="{DD159B83-8352-4D45-AB83-A827BA757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38" y="1873250"/>
                        <a:ext cx="8305800" cy="356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extLst>
              <a:ext uri="{FF2B5EF4-FFF2-40B4-BE49-F238E27FC236}">
                <a16:creationId xmlns:a16="http://schemas.microsoft.com/office/drawing/2014/main" id="{0B27AE11-DE4F-451B-B460-0DEC4FE6C7AC}"/>
              </a:ext>
            </a:extLst>
          </p:cNvPr>
          <p:cNvSpPr>
            <a:spLocks noGrp="1" noRot="1" noChangeArrowheads="1"/>
          </p:cNvSpPr>
          <p:nvPr>
            <p:ph type="title"/>
          </p:nvPr>
        </p:nvSpPr>
        <p:spPr/>
        <p:txBody>
          <a:bodyPr/>
          <a:lstStyle/>
          <a:p>
            <a:r>
              <a:rPr lang="en-US" altLang="en-US" sz="3200"/>
              <a:t>Two Smoothing Averaging Filter Masks</a:t>
            </a:r>
          </a:p>
        </p:txBody>
      </p:sp>
      <p:sp>
        <p:nvSpPr>
          <p:cNvPr id="8" name="Date Placeholder 3">
            <a:extLst>
              <a:ext uri="{FF2B5EF4-FFF2-40B4-BE49-F238E27FC236}">
                <a16:creationId xmlns:a16="http://schemas.microsoft.com/office/drawing/2014/main" id="{EFE7C4B1-2422-4765-934B-74B44C4A9AE4}"/>
              </a:ext>
            </a:extLst>
          </p:cNvPr>
          <p:cNvSpPr>
            <a:spLocks noGrp="1"/>
          </p:cNvSpPr>
          <p:nvPr>
            <p:ph type="dt" sz="half" idx="10"/>
          </p:nvPr>
        </p:nvSpPr>
        <p:spPr/>
        <p:txBody>
          <a:bodyPr/>
          <a:lstStyle/>
          <a:p>
            <a:fld id="{14DB2516-006D-4031-99E2-891897E4E4DC}"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3B39D4CF-F571-4BB1-A5CA-3B70E44BCCC1}"/>
              </a:ext>
            </a:extLst>
          </p:cNvPr>
          <p:cNvSpPr>
            <a:spLocks noGrp="1"/>
          </p:cNvSpPr>
          <p:nvPr>
            <p:ph type="sldNum" sz="quarter" idx="12"/>
          </p:nvPr>
        </p:nvSpPr>
        <p:spPr/>
        <p:txBody>
          <a:bodyPr/>
          <a:lstStyle/>
          <a:p>
            <a:fld id="{FF035DB1-8D17-4D2F-87BA-0600533CBCB0}" type="slidenum">
              <a:rPr lang="en-US" altLang="en-US"/>
              <a:pPr/>
              <a:t>54</a:t>
            </a:fld>
            <a:endParaRPr lang="en-US" altLang="en-US"/>
          </a:p>
        </p:txBody>
      </p:sp>
      <p:sp>
        <p:nvSpPr>
          <p:cNvPr id="321541" name="Text Box 5">
            <a:extLst>
              <a:ext uri="{FF2B5EF4-FFF2-40B4-BE49-F238E27FC236}">
                <a16:creationId xmlns:a16="http://schemas.microsoft.com/office/drawing/2014/main" id="{3D54DA7F-BED8-4D77-8748-CABABE034535}"/>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21543" name="Picture 7">
            <a:extLst>
              <a:ext uri="{FF2B5EF4-FFF2-40B4-BE49-F238E27FC236}">
                <a16:creationId xmlns:a16="http://schemas.microsoft.com/office/drawing/2014/main" id="{D80AEF1D-33CF-4C77-95BD-A6BA8850E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4" y="1879600"/>
            <a:ext cx="595312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4" name="Picture 8">
            <a:extLst>
              <a:ext uri="{FF2B5EF4-FFF2-40B4-BE49-F238E27FC236}">
                <a16:creationId xmlns:a16="http://schemas.microsoft.com/office/drawing/2014/main" id="{B6169A4B-BD8F-4FD8-8CA7-7D628DCCF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6" y="1906588"/>
            <a:ext cx="1781175"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FDA461E9-188E-4B0E-8A9F-460CD153EAEF}"/>
              </a:ext>
            </a:extLst>
          </p:cNvPr>
          <p:cNvSpPr>
            <a:spLocks noGrp="1"/>
          </p:cNvSpPr>
          <p:nvPr>
            <p:ph type="dt" sz="half" idx="10"/>
          </p:nvPr>
        </p:nvSpPr>
        <p:spPr/>
        <p:txBody>
          <a:bodyPr/>
          <a:lstStyle/>
          <a:p>
            <a:fld id="{BFC72550-4B47-4370-AF21-75C9B0541188}"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2DA91C81-6381-4F26-B72F-75DDD4F3F71E}"/>
              </a:ext>
            </a:extLst>
          </p:cNvPr>
          <p:cNvSpPr>
            <a:spLocks noGrp="1"/>
          </p:cNvSpPr>
          <p:nvPr>
            <p:ph type="sldNum" sz="quarter" idx="12"/>
          </p:nvPr>
        </p:nvSpPr>
        <p:spPr/>
        <p:txBody>
          <a:bodyPr/>
          <a:lstStyle/>
          <a:p>
            <a:fld id="{FEA45948-B1F1-4712-81F8-E73A944313A1}" type="slidenum">
              <a:rPr lang="en-US" altLang="en-US"/>
              <a:pPr/>
              <a:t>55</a:t>
            </a:fld>
            <a:endParaRPr lang="en-US" altLang="en-US"/>
          </a:p>
        </p:txBody>
      </p:sp>
      <p:sp>
        <p:nvSpPr>
          <p:cNvPr id="324612" name="Rectangle 4">
            <a:extLst>
              <a:ext uri="{FF2B5EF4-FFF2-40B4-BE49-F238E27FC236}">
                <a16:creationId xmlns:a16="http://schemas.microsoft.com/office/drawing/2014/main" id="{693D81EF-940A-4404-92B5-428CDC74F785}"/>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13" name="Text Box 5">
            <a:extLst>
              <a:ext uri="{FF2B5EF4-FFF2-40B4-BE49-F238E27FC236}">
                <a16:creationId xmlns:a16="http://schemas.microsoft.com/office/drawing/2014/main" id="{AFAD856D-FC2C-4704-BD52-81D024509F31}"/>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24617" name="Picture 9">
            <a:extLst>
              <a:ext uri="{FF2B5EF4-FFF2-40B4-BE49-F238E27FC236}">
                <a16:creationId xmlns:a16="http://schemas.microsoft.com/office/drawing/2014/main" id="{D5FB956C-4496-4F69-AC5D-2F47CE54C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6" y="49213"/>
            <a:ext cx="5883275"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4619" name="Picture 11">
            <a:extLst>
              <a:ext uri="{FF2B5EF4-FFF2-40B4-BE49-F238E27FC236}">
                <a16:creationId xmlns:a16="http://schemas.microsoft.com/office/drawing/2014/main" id="{B8365CD2-0DCF-4458-85C9-43865E107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439" y="593725"/>
            <a:ext cx="3768725" cy="561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41" name="Rectangle 9">
            <a:extLst>
              <a:ext uri="{FF2B5EF4-FFF2-40B4-BE49-F238E27FC236}">
                <a16:creationId xmlns:a16="http://schemas.microsoft.com/office/drawing/2014/main" id="{5B9C9AC9-F82A-4A88-AF2A-F4B1F8E73B62}"/>
              </a:ext>
            </a:extLst>
          </p:cNvPr>
          <p:cNvSpPr>
            <a:spLocks noGrp="1" noRot="1" noChangeArrowheads="1"/>
          </p:cNvSpPr>
          <p:nvPr>
            <p:ph type="title"/>
          </p:nvPr>
        </p:nvSpPr>
        <p:spPr>
          <a:noFill/>
          <a:ln/>
        </p:spPr>
        <p:txBody>
          <a:bodyPr/>
          <a:lstStyle/>
          <a:p>
            <a:r>
              <a:rPr lang="en-US" altLang="en-US" sz="2800"/>
              <a:t>Example: Gross Representation of Objects</a:t>
            </a:r>
          </a:p>
        </p:txBody>
      </p:sp>
      <p:sp>
        <p:nvSpPr>
          <p:cNvPr id="8" name="Date Placeholder 3">
            <a:extLst>
              <a:ext uri="{FF2B5EF4-FFF2-40B4-BE49-F238E27FC236}">
                <a16:creationId xmlns:a16="http://schemas.microsoft.com/office/drawing/2014/main" id="{7EE5AFF5-28B9-4B58-B26B-DBED691E2FD0}"/>
              </a:ext>
            </a:extLst>
          </p:cNvPr>
          <p:cNvSpPr>
            <a:spLocks noGrp="1"/>
          </p:cNvSpPr>
          <p:nvPr>
            <p:ph type="dt" sz="half" idx="10"/>
          </p:nvPr>
        </p:nvSpPr>
        <p:spPr/>
        <p:txBody>
          <a:bodyPr/>
          <a:lstStyle/>
          <a:p>
            <a:fld id="{03252960-48A4-44BC-9FFC-C87DBDCCBE74}"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03CD45AA-E042-4393-88F4-656169F30B1A}"/>
              </a:ext>
            </a:extLst>
          </p:cNvPr>
          <p:cNvSpPr>
            <a:spLocks noGrp="1"/>
          </p:cNvSpPr>
          <p:nvPr>
            <p:ph type="sldNum" sz="quarter" idx="12"/>
          </p:nvPr>
        </p:nvSpPr>
        <p:spPr/>
        <p:txBody>
          <a:bodyPr/>
          <a:lstStyle/>
          <a:p>
            <a:fld id="{FA73EFAE-FBA0-483B-86D9-05DFE7575305}" type="slidenum">
              <a:rPr lang="en-US" altLang="en-US"/>
              <a:pPr/>
              <a:t>56</a:t>
            </a:fld>
            <a:endParaRPr lang="en-US" altLang="en-US"/>
          </a:p>
        </p:txBody>
      </p:sp>
      <p:sp>
        <p:nvSpPr>
          <p:cNvPr id="325636" name="Text Box 4">
            <a:extLst>
              <a:ext uri="{FF2B5EF4-FFF2-40B4-BE49-F238E27FC236}">
                <a16:creationId xmlns:a16="http://schemas.microsoft.com/office/drawing/2014/main" id="{D87E3D72-B016-4F59-865A-F25F20E26343}"/>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25639" name="Picture 7">
            <a:extLst>
              <a:ext uri="{FF2B5EF4-FFF2-40B4-BE49-F238E27FC236}">
                <a16:creationId xmlns:a16="http://schemas.microsoft.com/office/drawing/2014/main" id="{9B6B6B00-785C-4919-82BE-2987259C3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271589"/>
            <a:ext cx="8515350"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640" name="Picture 8">
            <a:extLst>
              <a:ext uri="{FF2B5EF4-FFF2-40B4-BE49-F238E27FC236}">
                <a16:creationId xmlns:a16="http://schemas.microsoft.com/office/drawing/2014/main" id="{4F27B1EF-6ED2-4F24-A138-4AF2C9FC2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4402139"/>
            <a:ext cx="84836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a:extLst>
              <a:ext uri="{FF2B5EF4-FFF2-40B4-BE49-F238E27FC236}">
                <a16:creationId xmlns:a16="http://schemas.microsoft.com/office/drawing/2014/main" id="{CEB3AEAA-9757-4358-9710-024932BCADE3}"/>
              </a:ext>
            </a:extLst>
          </p:cNvPr>
          <p:cNvSpPr>
            <a:spLocks noGrp="1" noRot="1" noChangeArrowheads="1"/>
          </p:cNvSpPr>
          <p:nvPr>
            <p:ph type="title"/>
          </p:nvPr>
        </p:nvSpPr>
        <p:spPr>
          <a:noFill/>
          <a:ln/>
        </p:spPr>
        <p:txBody>
          <a:bodyPr/>
          <a:lstStyle/>
          <a:p>
            <a:r>
              <a:rPr lang="en-US" altLang="en-US" sz="2800"/>
              <a:t>Order-statistic (Nonlinear) Filters</a:t>
            </a:r>
          </a:p>
        </p:txBody>
      </p:sp>
      <p:sp>
        <p:nvSpPr>
          <p:cNvPr id="7" name="Date Placeholder 3">
            <a:extLst>
              <a:ext uri="{FF2B5EF4-FFF2-40B4-BE49-F238E27FC236}">
                <a16:creationId xmlns:a16="http://schemas.microsoft.com/office/drawing/2014/main" id="{624F527B-3497-4EDB-A517-F31526208DA6}"/>
              </a:ext>
            </a:extLst>
          </p:cNvPr>
          <p:cNvSpPr>
            <a:spLocks noGrp="1"/>
          </p:cNvSpPr>
          <p:nvPr>
            <p:ph type="dt" sz="half" idx="10"/>
          </p:nvPr>
        </p:nvSpPr>
        <p:spPr/>
        <p:txBody>
          <a:bodyPr/>
          <a:lstStyle/>
          <a:p>
            <a:fld id="{76A8F88C-ED4D-4B2E-93F3-055A538C4119}"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E67B3297-DC55-4C52-AD1D-2BD731B22F02}"/>
              </a:ext>
            </a:extLst>
          </p:cNvPr>
          <p:cNvSpPr>
            <a:spLocks noGrp="1"/>
          </p:cNvSpPr>
          <p:nvPr>
            <p:ph type="sldNum" sz="quarter" idx="12"/>
          </p:nvPr>
        </p:nvSpPr>
        <p:spPr/>
        <p:txBody>
          <a:bodyPr/>
          <a:lstStyle/>
          <a:p>
            <a:fld id="{5799133C-1224-4CF3-AC6E-94900E6C5CA4}" type="slidenum">
              <a:rPr lang="en-US" altLang="en-US"/>
              <a:pPr/>
              <a:t>57</a:t>
            </a:fld>
            <a:endParaRPr lang="en-US" altLang="en-US"/>
          </a:p>
        </p:txBody>
      </p:sp>
      <p:sp>
        <p:nvSpPr>
          <p:cNvPr id="326660" name="Text Box 4">
            <a:extLst>
              <a:ext uri="{FF2B5EF4-FFF2-40B4-BE49-F238E27FC236}">
                <a16:creationId xmlns:a16="http://schemas.microsoft.com/office/drawing/2014/main" id="{2B2504CB-A18B-456B-8305-9B876C349992}"/>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26664" name="Rectangle 8">
            <a:extLst>
              <a:ext uri="{FF2B5EF4-FFF2-40B4-BE49-F238E27FC236}">
                <a16:creationId xmlns:a16="http://schemas.microsoft.com/office/drawing/2014/main" id="{3DA2786C-4489-443B-8AAD-B757E1E0F1A9}"/>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a:effectLst/>
              </a:rPr>
              <a:t>    </a:t>
            </a:r>
            <a:r>
              <a:rPr lang="en-US" altLang="en-US" sz="2200">
                <a:effectLst/>
                <a:cs typeface="Tahoma" panose="020B0604030504040204" pitchFamily="34" charset="0"/>
              </a:rPr>
              <a:t>— </a:t>
            </a:r>
            <a:r>
              <a:rPr lang="en-US" altLang="en-US" sz="2200">
                <a:effectLst/>
              </a:rPr>
              <a:t>Nonlinear </a:t>
            </a:r>
          </a:p>
          <a:p>
            <a:pPr eaLnBrk="1" hangingPunct="1">
              <a:buFont typeface="Arial" panose="020B0604020202020204" pitchFamily="34" charset="0"/>
              <a:buNone/>
            </a:pPr>
            <a:endParaRPr lang="en-US" altLang="en-US" sz="2000">
              <a:effectLst/>
            </a:endParaRPr>
          </a:p>
          <a:p>
            <a:pPr eaLnBrk="1" hangingPunct="1">
              <a:buFont typeface="Arial" panose="020B0604020202020204" pitchFamily="34" charset="0"/>
              <a:buNone/>
            </a:pPr>
            <a:r>
              <a:rPr lang="en-US" altLang="en-US" sz="2200">
                <a:effectLst/>
              </a:rPr>
              <a:t>    </a:t>
            </a:r>
            <a:r>
              <a:rPr lang="en-US" altLang="en-US" sz="2200">
                <a:effectLst/>
                <a:cs typeface="Tahoma" panose="020B0604030504040204" pitchFamily="34" charset="0"/>
              </a:rPr>
              <a:t>— </a:t>
            </a:r>
            <a:r>
              <a:rPr lang="en-US" altLang="en-US" sz="2200">
                <a:effectLst/>
              </a:rPr>
              <a:t>Based on ordering (ranking) the pixels contained in the filter mask</a:t>
            </a:r>
          </a:p>
          <a:p>
            <a:pPr eaLnBrk="1" hangingPunct="1">
              <a:buFont typeface="Arial" panose="020B0604020202020204" pitchFamily="34" charset="0"/>
              <a:buNone/>
            </a:pPr>
            <a:endParaRPr lang="en-US" altLang="en-US" sz="2200">
              <a:effectLst/>
            </a:endParaRPr>
          </a:p>
          <a:p>
            <a:pPr eaLnBrk="1" hangingPunct="1">
              <a:buFont typeface="Arial" panose="020B0604020202020204" pitchFamily="34" charset="0"/>
              <a:buNone/>
            </a:pPr>
            <a:r>
              <a:rPr lang="en-US" altLang="en-US" sz="2200">
                <a:effectLst/>
              </a:rPr>
              <a:t>    </a:t>
            </a:r>
            <a:r>
              <a:rPr lang="en-US" altLang="en-US" sz="2200">
                <a:effectLst/>
                <a:cs typeface="Tahoma" panose="020B0604030504040204" pitchFamily="34" charset="0"/>
              </a:rPr>
              <a:t>— </a:t>
            </a:r>
            <a:r>
              <a:rPr lang="en-US" altLang="en-US" sz="2200">
                <a:effectLst/>
              </a:rPr>
              <a:t>Replacing the value of the center pixel with the value determined by the ranking result</a:t>
            </a:r>
          </a:p>
          <a:p>
            <a:pPr eaLnBrk="1" hangingPunct="1">
              <a:buFont typeface="Arial" panose="020B0604020202020204" pitchFamily="34" charset="0"/>
              <a:buNone/>
            </a:pPr>
            <a:endParaRPr lang="en-US" altLang="en-US" sz="2200">
              <a:effectLst/>
            </a:endParaRPr>
          </a:p>
          <a:p>
            <a:pPr eaLnBrk="1" hangingPunct="1">
              <a:buFont typeface="Arial" panose="020B0604020202020204" pitchFamily="34" charset="0"/>
              <a:buNone/>
            </a:pPr>
            <a:r>
              <a:rPr lang="en-US" altLang="en-US" sz="2200">
                <a:effectLst/>
              </a:rPr>
              <a:t>    E.g., median filter, max filter, min filter</a:t>
            </a:r>
            <a:endParaRPr lang="en-US" altLang="en-US" sz="2000">
              <a:effectLst/>
            </a:endParaRPr>
          </a:p>
          <a:p>
            <a:pPr eaLnBrk="1" hangingPunct="1">
              <a:buFont typeface="Arial" panose="020B0604020202020204" pitchFamily="34" charset="0"/>
              <a:buNone/>
            </a:pPr>
            <a:endParaRPr lang="en-US" altLang="en-US" sz="2000">
              <a:effectLst/>
            </a:endParaRPr>
          </a:p>
          <a:p>
            <a:pPr eaLnBrk="1" hangingPunct="1">
              <a:buFont typeface="Arial" panose="020B0604020202020204" pitchFamily="34" charset="0"/>
              <a:buNone/>
            </a:pPr>
            <a:endParaRPr lang="en-US" altLang="en-US" sz="20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6664">
                                            <p:txEl>
                                              <p:pRg st="0" end="0"/>
                                            </p:txEl>
                                          </p:spTgt>
                                        </p:tgtEl>
                                        <p:attrNameLst>
                                          <p:attrName>style.visibility</p:attrName>
                                        </p:attrNameLst>
                                      </p:cBhvr>
                                      <p:to>
                                        <p:strVal val="visible"/>
                                      </p:to>
                                    </p:set>
                                    <p:animEffect transition="in" filter="blinds(horizontal)">
                                      <p:cBhvr>
                                        <p:cTn id="7" dur="500"/>
                                        <p:tgtEl>
                                          <p:spTgt spid="3266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6664">
                                            <p:txEl>
                                              <p:pRg st="2" end="2"/>
                                            </p:txEl>
                                          </p:spTgt>
                                        </p:tgtEl>
                                        <p:attrNameLst>
                                          <p:attrName>style.visibility</p:attrName>
                                        </p:attrNameLst>
                                      </p:cBhvr>
                                      <p:to>
                                        <p:strVal val="visible"/>
                                      </p:to>
                                    </p:set>
                                    <p:animEffect transition="in" filter="blinds(horizontal)">
                                      <p:cBhvr>
                                        <p:cTn id="12" dur="500"/>
                                        <p:tgtEl>
                                          <p:spTgt spid="32666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6664">
                                            <p:txEl>
                                              <p:pRg st="4" end="4"/>
                                            </p:txEl>
                                          </p:spTgt>
                                        </p:tgtEl>
                                        <p:attrNameLst>
                                          <p:attrName>style.visibility</p:attrName>
                                        </p:attrNameLst>
                                      </p:cBhvr>
                                      <p:to>
                                        <p:strVal val="visible"/>
                                      </p:to>
                                    </p:set>
                                    <p:animEffect transition="in" filter="blinds(horizontal)">
                                      <p:cBhvr>
                                        <p:cTn id="17" dur="500"/>
                                        <p:tgtEl>
                                          <p:spTgt spid="326664">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6664">
                                            <p:txEl>
                                              <p:pRg st="6" end="6"/>
                                            </p:txEl>
                                          </p:spTgt>
                                        </p:tgtEl>
                                        <p:attrNameLst>
                                          <p:attrName>style.visibility</p:attrName>
                                        </p:attrNameLst>
                                      </p:cBhvr>
                                      <p:to>
                                        <p:strVal val="visible"/>
                                      </p:to>
                                    </p:set>
                                    <p:animEffect transition="in" filter="blinds(horizontal)">
                                      <p:cBhvr>
                                        <p:cTn id="22" dur="500"/>
                                        <p:tgtEl>
                                          <p:spTgt spid="3266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5" name="Rectangle 5">
            <a:extLst>
              <a:ext uri="{FF2B5EF4-FFF2-40B4-BE49-F238E27FC236}">
                <a16:creationId xmlns:a16="http://schemas.microsoft.com/office/drawing/2014/main" id="{2200105A-79CE-4592-8B38-4F8A557E0091}"/>
              </a:ext>
            </a:extLst>
          </p:cNvPr>
          <p:cNvSpPr>
            <a:spLocks noGrp="1" noRot="1" noChangeArrowheads="1"/>
          </p:cNvSpPr>
          <p:nvPr>
            <p:ph type="title"/>
          </p:nvPr>
        </p:nvSpPr>
        <p:spPr>
          <a:noFill/>
          <a:ln/>
        </p:spPr>
        <p:txBody>
          <a:bodyPr/>
          <a:lstStyle/>
          <a:p>
            <a:r>
              <a:rPr lang="en-US" altLang="en-US" sz="2800"/>
              <a:t>Example: Use of Median Filtering for Noise Reduction</a:t>
            </a:r>
          </a:p>
        </p:txBody>
      </p:sp>
      <p:sp>
        <p:nvSpPr>
          <p:cNvPr id="7" name="Date Placeholder 3">
            <a:extLst>
              <a:ext uri="{FF2B5EF4-FFF2-40B4-BE49-F238E27FC236}">
                <a16:creationId xmlns:a16="http://schemas.microsoft.com/office/drawing/2014/main" id="{71B1C0D0-3E18-4687-8B29-E33D2F089AD0}"/>
              </a:ext>
            </a:extLst>
          </p:cNvPr>
          <p:cNvSpPr>
            <a:spLocks noGrp="1"/>
          </p:cNvSpPr>
          <p:nvPr>
            <p:ph type="dt" sz="half" idx="10"/>
          </p:nvPr>
        </p:nvSpPr>
        <p:spPr/>
        <p:txBody>
          <a:bodyPr/>
          <a:lstStyle/>
          <a:p>
            <a:fld id="{26686A5B-DD48-4324-971D-A80183077934}"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D440C46E-308E-438C-B7D7-EFC7FC19E98E}"/>
              </a:ext>
            </a:extLst>
          </p:cNvPr>
          <p:cNvSpPr>
            <a:spLocks noGrp="1"/>
          </p:cNvSpPr>
          <p:nvPr>
            <p:ph type="sldNum" sz="quarter" idx="12"/>
          </p:nvPr>
        </p:nvSpPr>
        <p:spPr/>
        <p:txBody>
          <a:bodyPr/>
          <a:lstStyle/>
          <a:p>
            <a:fld id="{2809947D-6BC9-48C3-A37B-A68F79769B92}" type="slidenum">
              <a:rPr lang="en-US" altLang="en-US"/>
              <a:pPr/>
              <a:t>58</a:t>
            </a:fld>
            <a:endParaRPr lang="en-US" altLang="en-US"/>
          </a:p>
        </p:txBody>
      </p:sp>
      <p:sp>
        <p:nvSpPr>
          <p:cNvPr id="327684" name="Text Box 4">
            <a:extLst>
              <a:ext uri="{FF2B5EF4-FFF2-40B4-BE49-F238E27FC236}">
                <a16:creationId xmlns:a16="http://schemas.microsoft.com/office/drawing/2014/main" id="{0614EB41-CD8A-4A59-843B-9B344949D6E6}"/>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27687" name="Picture 7">
            <a:extLst>
              <a:ext uri="{FF2B5EF4-FFF2-40B4-BE49-F238E27FC236}">
                <a16:creationId xmlns:a16="http://schemas.microsoft.com/office/drawing/2014/main" id="{3EF26DF0-E0B1-44B0-98C9-FA914AC6E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557339"/>
            <a:ext cx="86550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9" name="Rectangle 5">
            <a:extLst>
              <a:ext uri="{FF2B5EF4-FFF2-40B4-BE49-F238E27FC236}">
                <a16:creationId xmlns:a16="http://schemas.microsoft.com/office/drawing/2014/main" id="{AAF2763B-FDC2-481F-9030-DFCE105AC74E}"/>
              </a:ext>
            </a:extLst>
          </p:cNvPr>
          <p:cNvSpPr>
            <a:spLocks noGrp="1" noRot="1" noChangeArrowheads="1"/>
          </p:cNvSpPr>
          <p:nvPr>
            <p:ph type="title"/>
          </p:nvPr>
        </p:nvSpPr>
        <p:spPr>
          <a:noFill/>
          <a:ln/>
        </p:spPr>
        <p:txBody>
          <a:bodyPr/>
          <a:lstStyle/>
          <a:p>
            <a:r>
              <a:rPr lang="en-US" altLang="en-US" sz="2800"/>
              <a:t>Sharpening Spatial Filters</a:t>
            </a:r>
          </a:p>
        </p:txBody>
      </p:sp>
      <p:sp>
        <p:nvSpPr>
          <p:cNvPr id="7" name="Date Placeholder 3">
            <a:extLst>
              <a:ext uri="{FF2B5EF4-FFF2-40B4-BE49-F238E27FC236}">
                <a16:creationId xmlns:a16="http://schemas.microsoft.com/office/drawing/2014/main" id="{B43070E4-97B4-4517-B04A-9430AEC6358C}"/>
              </a:ext>
            </a:extLst>
          </p:cNvPr>
          <p:cNvSpPr>
            <a:spLocks noGrp="1"/>
          </p:cNvSpPr>
          <p:nvPr>
            <p:ph type="dt" sz="half" idx="10"/>
          </p:nvPr>
        </p:nvSpPr>
        <p:spPr/>
        <p:txBody>
          <a:bodyPr/>
          <a:lstStyle/>
          <a:p>
            <a:fld id="{47D139EB-DE47-4B46-90CA-9A2C03CFCEED}"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7034A88C-7C4D-4BC2-B2CC-25DCB37825B7}"/>
              </a:ext>
            </a:extLst>
          </p:cNvPr>
          <p:cNvSpPr>
            <a:spLocks noGrp="1"/>
          </p:cNvSpPr>
          <p:nvPr>
            <p:ph type="sldNum" sz="quarter" idx="12"/>
          </p:nvPr>
        </p:nvSpPr>
        <p:spPr/>
        <p:txBody>
          <a:bodyPr/>
          <a:lstStyle/>
          <a:p>
            <a:fld id="{C231AADD-77C1-4A66-9A50-FBCD8AD9FC80}" type="slidenum">
              <a:rPr lang="en-US" altLang="en-US"/>
              <a:pPr/>
              <a:t>59</a:t>
            </a:fld>
            <a:endParaRPr lang="en-US" altLang="en-US"/>
          </a:p>
        </p:txBody>
      </p:sp>
      <p:sp>
        <p:nvSpPr>
          <p:cNvPr id="328708" name="Text Box 4">
            <a:extLst>
              <a:ext uri="{FF2B5EF4-FFF2-40B4-BE49-F238E27FC236}">
                <a16:creationId xmlns:a16="http://schemas.microsoft.com/office/drawing/2014/main" id="{548F11C1-8B3B-4270-AD4D-36F620CA7342}"/>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28711" name="Rectangle 7">
            <a:extLst>
              <a:ext uri="{FF2B5EF4-FFF2-40B4-BE49-F238E27FC236}">
                <a16:creationId xmlns:a16="http://schemas.microsoft.com/office/drawing/2014/main" id="{FC9BE13B-C856-43E3-961C-AFEC050315DB}"/>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r>
              <a:rPr lang="en-US" altLang="en-US" sz="2200">
                <a:effectLst/>
              </a:rPr>
              <a:t>    Foundation </a:t>
            </a:r>
          </a:p>
          <a:p>
            <a:pPr eaLnBrk="1" hangingPunct="1">
              <a:buFont typeface="Arial" panose="020B0604020202020204" pitchFamily="34" charset="0"/>
              <a:buNone/>
            </a:pPr>
            <a:endParaRPr lang="en-US" altLang="en-US" sz="2000">
              <a:effectLst/>
            </a:endParaRPr>
          </a:p>
          <a:p>
            <a:pPr eaLnBrk="1" hangingPunct="1"/>
            <a:r>
              <a:rPr lang="en-US" altLang="en-US" sz="2200">
                <a:effectLst/>
              </a:rPr>
              <a:t>    Laplacian Operator</a:t>
            </a:r>
          </a:p>
          <a:p>
            <a:pPr eaLnBrk="1" hangingPunct="1">
              <a:buFont typeface="Arial" panose="020B0604020202020204" pitchFamily="34" charset="0"/>
              <a:buNone/>
            </a:pPr>
            <a:endParaRPr lang="en-US" altLang="en-US" sz="2200">
              <a:effectLst/>
            </a:endParaRPr>
          </a:p>
          <a:p>
            <a:pPr eaLnBrk="1" hangingPunct="1"/>
            <a:r>
              <a:rPr lang="en-US" altLang="en-US" sz="2200">
                <a:effectLst/>
              </a:rPr>
              <a:t>    Unsharp Masking and Highboost Filtering</a:t>
            </a:r>
          </a:p>
          <a:p>
            <a:pPr eaLnBrk="1" hangingPunct="1">
              <a:buFont typeface="Arial" panose="020B0604020202020204" pitchFamily="34" charset="0"/>
              <a:buNone/>
            </a:pPr>
            <a:endParaRPr lang="en-US" altLang="en-US" sz="2200">
              <a:effectLst/>
            </a:endParaRPr>
          </a:p>
          <a:p>
            <a:pPr eaLnBrk="1" hangingPunct="1"/>
            <a:r>
              <a:rPr lang="en-US" altLang="en-US" sz="2200">
                <a:effectLst/>
                <a:cs typeface="Tahoma" panose="020B0604030504040204" pitchFamily="34" charset="0"/>
              </a:rPr>
              <a:t>    </a:t>
            </a:r>
            <a:r>
              <a:rPr lang="en-US" altLang="en-US" sz="2200">
                <a:effectLst/>
              </a:rPr>
              <a:t>Using First-Order Derivatives for Nonlinear Image Sharpening </a:t>
            </a:r>
            <a:r>
              <a:rPr lang="en-US" altLang="en-US" sz="2200">
                <a:effectLst/>
                <a:cs typeface="Tahoma" panose="020B0604030504040204" pitchFamily="34" charset="0"/>
              </a:rPr>
              <a:t> — </a:t>
            </a:r>
            <a:r>
              <a:rPr lang="en-US" altLang="en-US" sz="2200">
                <a:effectLst/>
              </a:rPr>
              <a:t> The Gradient </a:t>
            </a:r>
          </a:p>
          <a:p>
            <a:pPr eaLnBrk="1" hangingPunct="1">
              <a:buFont typeface="Arial" panose="020B0604020202020204" pitchFamily="34" charset="0"/>
              <a:buNone/>
            </a:pPr>
            <a:endParaRPr lang="en-US" altLang="en-US" sz="2200">
              <a:effectLst/>
            </a:endParaRPr>
          </a:p>
          <a:p>
            <a:pPr eaLnBrk="1" hangingPunct="1">
              <a:buFont typeface="Arial" panose="020B0604020202020204" pitchFamily="34" charset="0"/>
              <a:buNone/>
            </a:pPr>
            <a:endParaRPr lang="en-US" altLang="en-US" sz="20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11">
                                            <p:txEl>
                                              <p:pRg st="0" end="0"/>
                                            </p:txEl>
                                          </p:spTgt>
                                        </p:tgtEl>
                                        <p:attrNameLst>
                                          <p:attrName>style.visibility</p:attrName>
                                        </p:attrNameLst>
                                      </p:cBhvr>
                                      <p:to>
                                        <p:strVal val="visible"/>
                                      </p:to>
                                    </p:set>
                                    <p:animEffect transition="in" filter="blinds(horizontal)">
                                      <p:cBhvr>
                                        <p:cTn id="7" dur="500"/>
                                        <p:tgtEl>
                                          <p:spTgt spid="3287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1">
                                            <p:txEl>
                                              <p:pRg st="2" end="2"/>
                                            </p:txEl>
                                          </p:spTgt>
                                        </p:tgtEl>
                                        <p:attrNameLst>
                                          <p:attrName>style.visibility</p:attrName>
                                        </p:attrNameLst>
                                      </p:cBhvr>
                                      <p:to>
                                        <p:strVal val="visible"/>
                                      </p:to>
                                    </p:set>
                                    <p:animEffect transition="in" filter="blinds(horizontal)">
                                      <p:cBhvr>
                                        <p:cTn id="12" dur="500"/>
                                        <p:tgtEl>
                                          <p:spTgt spid="3287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8711">
                                            <p:txEl>
                                              <p:pRg st="4" end="4"/>
                                            </p:txEl>
                                          </p:spTgt>
                                        </p:tgtEl>
                                        <p:attrNameLst>
                                          <p:attrName>style.visibility</p:attrName>
                                        </p:attrNameLst>
                                      </p:cBhvr>
                                      <p:to>
                                        <p:strVal val="visible"/>
                                      </p:to>
                                    </p:set>
                                    <p:animEffect transition="in" filter="blinds(horizontal)">
                                      <p:cBhvr>
                                        <p:cTn id="17" dur="500"/>
                                        <p:tgtEl>
                                          <p:spTgt spid="3287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8711">
                                            <p:txEl>
                                              <p:pRg st="6" end="6"/>
                                            </p:txEl>
                                          </p:spTgt>
                                        </p:tgtEl>
                                        <p:attrNameLst>
                                          <p:attrName>style.visibility</p:attrName>
                                        </p:attrNameLst>
                                      </p:cBhvr>
                                      <p:to>
                                        <p:strVal val="visible"/>
                                      </p:to>
                                    </p:set>
                                    <p:animEffect transition="in" filter="blinds(horizontal)">
                                      <p:cBhvr>
                                        <p:cTn id="22" dur="500"/>
                                        <p:tgtEl>
                                          <p:spTgt spid="3287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2F60-530B-4C00-B53D-704D2E94ABEF}"/>
              </a:ext>
            </a:extLst>
          </p:cNvPr>
          <p:cNvSpPr>
            <a:spLocks noGrp="1"/>
          </p:cNvSpPr>
          <p:nvPr>
            <p:ph type="title"/>
          </p:nvPr>
        </p:nvSpPr>
        <p:spPr/>
        <p:txBody>
          <a:bodyPr/>
          <a:lstStyle/>
          <a:p>
            <a:r>
              <a:rPr lang="en-US" sz="3200" dirty="0"/>
              <a:t>Arithmetic operations and clipping</a:t>
            </a:r>
            <a:br>
              <a:rPr lang="en-US" dirty="0"/>
            </a:br>
            <a:endParaRPr lang="en-US" dirty="0"/>
          </a:p>
        </p:txBody>
      </p:sp>
      <p:pic>
        <p:nvPicPr>
          <p:cNvPr id="5" name="Picture 4">
            <a:extLst>
              <a:ext uri="{FF2B5EF4-FFF2-40B4-BE49-F238E27FC236}">
                <a16:creationId xmlns:a16="http://schemas.microsoft.com/office/drawing/2014/main" id="{4B2BEF5A-C1C3-4204-831D-D616CAADCFE5}"/>
              </a:ext>
            </a:extLst>
          </p:cNvPr>
          <p:cNvPicPr>
            <a:picLocks noChangeAspect="1"/>
          </p:cNvPicPr>
          <p:nvPr/>
        </p:nvPicPr>
        <p:blipFill>
          <a:blip r:embed="rId2"/>
          <a:stretch>
            <a:fillRect/>
          </a:stretch>
        </p:blipFill>
        <p:spPr>
          <a:xfrm>
            <a:off x="687388" y="1588634"/>
            <a:ext cx="7216350" cy="4821497"/>
          </a:xfrm>
          <a:prstGeom prst="rect">
            <a:avLst/>
          </a:prstGeom>
        </p:spPr>
      </p:pic>
      <p:pic>
        <p:nvPicPr>
          <p:cNvPr id="9" name="Picture 8">
            <a:extLst>
              <a:ext uri="{FF2B5EF4-FFF2-40B4-BE49-F238E27FC236}">
                <a16:creationId xmlns:a16="http://schemas.microsoft.com/office/drawing/2014/main" id="{E1CB40B0-D778-4A81-BE21-DEC19E5A41E1}"/>
              </a:ext>
            </a:extLst>
          </p:cNvPr>
          <p:cNvPicPr>
            <a:picLocks noChangeAspect="1"/>
          </p:cNvPicPr>
          <p:nvPr/>
        </p:nvPicPr>
        <p:blipFill>
          <a:blip r:embed="rId3"/>
          <a:stretch>
            <a:fillRect/>
          </a:stretch>
        </p:blipFill>
        <p:spPr>
          <a:xfrm>
            <a:off x="8900747" y="1484101"/>
            <a:ext cx="2436432" cy="5030561"/>
          </a:xfrm>
          <a:prstGeom prst="rect">
            <a:avLst/>
          </a:prstGeom>
        </p:spPr>
      </p:pic>
    </p:spTree>
    <p:extLst>
      <p:ext uri="{BB962C8B-B14F-4D97-AF65-F5344CB8AC3E}">
        <p14:creationId xmlns:p14="http://schemas.microsoft.com/office/powerpoint/2010/main" val="754705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3" name="Rectangle 5">
            <a:extLst>
              <a:ext uri="{FF2B5EF4-FFF2-40B4-BE49-F238E27FC236}">
                <a16:creationId xmlns:a16="http://schemas.microsoft.com/office/drawing/2014/main" id="{12A06CBA-7F73-442D-B82C-C03707F4DC1A}"/>
              </a:ext>
            </a:extLst>
          </p:cNvPr>
          <p:cNvSpPr>
            <a:spLocks noGrp="1" noRot="1" noChangeArrowheads="1"/>
          </p:cNvSpPr>
          <p:nvPr>
            <p:ph type="title"/>
          </p:nvPr>
        </p:nvSpPr>
        <p:spPr>
          <a:noFill/>
          <a:ln/>
        </p:spPr>
        <p:txBody>
          <a:bodyPr/>
          <a:lstStyle/>
          <a:p>
            <a:r>
              <a:rPr lang="en-US" altLang="en-US" sz="2800"/>
              <a:t>Sharpening Spatial Filters: Foundation</a:t>
            </a:r>
          </a:p>
        </p:txBody>
      </p:sp>
      <p:sp>
        <p:nvSpPr>
          <p:cNvPr id="9" name="Date Placeholder 3">
            <a:extLst>
              <a:ext uri="{FF2B5EF4-FFF2-40B4-BE49-F238E27FC236}">
                <a16:creationId xmlns:a16="http://schemas.microsoft.com/office/drawing/2014/main" id="{9043D8BF-755E-4249-9C6D-AB6F4CEBA3C7}"/>
              </a:ext>
            </a:extLst>
          </p:cNvPr>
          <p:cNvSpPr>
            <a:spLocks noGrp="1"/>
          </p:cNvSpPr>
          <p:nvPr>
            <p:ph type="dt" sz="half" idx="10"/>
          </p:nvPr>
        </p:nvSpPr>
        <p:spPr/>
        <p:txBody>
          <a:bodyPr/>
          <a:lstStyle/>
          <a:p>
            <a:fld id="{AC646F58-DBC4-42CD-A39E-AC6291CA6D01}" type="datetime1">
              <a:rPr lang="en-US" altLang="en-US"/>
              <a:pPr/>
              <a:t>11-Aug-23</a:t>
            </a:fld>
            <a:endParaRPr lang="en-US" altLang="en-US"/>
          </a:p>
        </p:txBody>
      </p:sp>
      <p:sp>
        <p:nvSpPr>
          <p:cNvPr id="10" name="Slide Number Placeholder 5">
            <a:extLst>
              <a:ext uri="{FF2B5EF4-FFF2-40B4-BE49-F238E27FC236}">
                <a16:creationId xmlns:a16="http://schemas.microsoft.com/office/drawing/2014/main" id="{C8B77B83-625B-41D0-9371-3E851C30DE65}"/>
              </a:ext>
            </a:extLst>
          </p:cNvPr>
          <p:cNvSpPr>
            <a:spLocks noGrp="1"/>
          </p:cNvSpPr>
          <p:nvPr>
            <p:ph type="sldNum" sz="quarter" idx="12"/>
          </p:nvPr>
        </p:nvSpPr>
        <p:spPr/>
        <p:txBody>
          <a:bodyPr/>
          <a:lstStyle/>
          <a:p>
            <a:fld id="{38B28DFD-C1DD-40F6-923C-285B02CFCA8E}" type="slidenum">
              <a:rPr lang="en-US" altLang="en-US"/>
              <a:pPr/>
              <a:t>60</a:t>
            </a:fld>
            <a:endParaRPr lang="en-US" altLang="en-US"/>
          </a:p>
        </p:txBody>
      </p:sp>
      <p:sp>
        <p:nvSpPr>
          <p:cNvPr id="329732" name="Text Box 4">
            <a:extLst>
              <a:ext uri="{FF2B5EF4-FFF2-40B4-BE49-F238E27FC236}">
                <a16:creationId xmlns:a16="http://schemas.microsoft.com/office/drawing/2014/main" id="{82133F52-4E7E-4E8A-AC83-3021300CFF7A}"/>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29734" name="Rectangle 6">
            <a:extLst>
              <a:ext uri="{FF2B5EF4-FFF2-40B4-BE49-F238E27FC236}">
                <a16:creationId xmlns:a16="http://schemas.microsoft.com/office/drawing/2014/main" id="{34423291-EED6-4F0E-B770-5456F42B3C80}"/>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r>
              <a:rPr lang="en-US" altLang="en-US" sz="2200">
                <a:effectLst/>
              </a:rPr>
              <a:t>The first-order derivative of a one-dimensional function f(x) is the difference</a:t>
            </a:r>
          </a:p>
          <a:p>
            <a:pPr eaLnBrk="1" hangingPunct="1">
              <a:buFont typeface="Arial" panose="020B0604020202020204" pitchFamily="34" charset="0"/>
              <a:buNone/>
            </a:pPr>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r>
              <a:rPr lang="en-US" altLang="en-US" sz="2200">
                <a:effectLst/>
              </a:rPr>
              <a:t>The second-order derivative of f(x) as the difference</a:t>
            </a:r>
          </a:p>
          <a:p>
            <a:pPr eaLnBrk="1" hangingPunct="1"/>
            <a:endParaRPr lang="en-US" altLang="en-US" sz="2200">
              <a:effectLst/>
            </a:endParaRPr>
          </a:p>
          <a:p>
            <a:pPr eaLnBrk="1" hangingPunct="1"/>
            <a:endParaRPr lang="en-US" altLang="en-US" sz="2000">
              <a:effectLst/>
            </a:endParaRPr>
          </a:p>
        </p:txBody>
      </p:sp>
      <p:graphicFrame>
        <p:nvGraphicFramePr>
          <p:cNvPr id="329735" name="Object 7">
            <a:extLst>
              <a:ext uri="{FF2B5EF4-FFF2-40B4-BE49-F238E27FC236}">
                <a16:creationId xmlns:a16="http://schemas.microsoft.com/office/drawing/2014/main" id="{F71414DF-8551-49DB-B163-0BCCAAC5D2EF}"/>
              </a:ext>
            </a:extLst>
          </p:cNvPr>
          <p:cNvGraphicFramePr>
            <a:graphicFrameLocks noChangeAspect="1"/>
          </p:cNvGraphicFramePr>
          <p:nvPr/>
        </p:nvGraphicFramePr>
        <p:xfrm>
          <a:off x="3754439" y="2535238"/>
          <a:ext cx="3094037" cy="958850"/>
        </p:xfrm>
        <a:graphic>
          <a:graphicData uri="http://schemas.openxmlformats.org/presentationml/2006/ole">
            <mc:AlternateContent xmlns:mc="http://schemas.openxmlformats.org/markup-compatibility/2006">
              <mc:Choice xmlns:v="urn:schemas-microsoft-com:vml" Requires="v">
                <p:oleObj name="Equation" r:id="rId2" imgW="1269720" imgH="393480" progId="Equation.DSMT4">
                  <p:embed/>
                </p:oleObj>
              </mc:Choice>
              <mc:Fallback>
                <p:oleObj name="Equation" r:id="rId2" imgW="1269720" imgH="393480" progId="Equation.DSMT4">
                  <p:embed/>
                  <p:pic>
                    <p:nvPicPr>
                      <p:cNvPr id="329735" name="Object 7">
                        <a:extLst>
                          <a:ext uri="{FF2B5EF4-FFF2-40B4-BE49-F238E27FC236}">
                            <a16:creationId xmlns:a16="http://schemas.microsoft.com/office/drawing/2014/main" id="{F71414DF-8551-49DB-B163-0BCCAAC5D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439" y="2535238"/>
                        <a:ext cx="3094037"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9736" name="Object 8">
            <a:extLst>
              <a:ext uri="{FF2B5EF4-FFF2-40B4-BE49-F238E27FC236}">
                <a16:creationId xmlns:a16="http://schemas.microsoft.com/office/drawing/2014/main" id="{D7B11E4A-9D91-41F6-85DB-36ADF143D9E0}"/>
              </a:ext>
            </a:extLst>
          </p:cNvPr>
          <p:cNvGraphicFramePr>
            <a:graphicFrameLocks noChangeAspect="1"/>
          </p:cNvGraphicFramePr>
          <p:nvPr/>
        </p:nvGraphicFramePr>
        <p:xfrm>
          <a:off x="3462338" y="4772026"/>
          <a:ext cx="4699000" cy="957263"/>
        </p:xfrm>
        <a:graphic>
          <a:graphicData uri="http://schemas.openxmlformats.org/presentationml/2006/ole">
            <mc:AlternateContent xmlns:mc="http://schemas.openxmlformats.org/markup-compatibility/2006">
              <mc:Choice xmlns:v="urn:schemas-microsoft-com:vml" Requires="v">
                <p:oleObj name="Equation" r:id="rId4" imgW="2057400" imgH="419040" progId="Equation.DSMT4">
                  <p:embed/>
                </p:oleObj>
              </mc:Choice>
              <mc:Fallback>
                <p:oleObj name="Equation" r:id="rId4" imgW="2057400" imgH="419040" progId="Equation.DSMT4">
                  <p:embed/>
                  <p:pic>
                    <p:nvPicPr>
                      <p:cNvPr id="329736" name="Object 8">
                        <a:extLst>
                          <a:ext uri="{FF2B5EF4-FFF2-40B4-BE49-F238E27FC236}">
                            <a16:creationId xmlns:a16="http://schemas.microsoft.com/office/drawing/2014/main" id="{D7B11E4A-9D91-41F6-85DB-36ADF143D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338" y="4772026"/>
                        <a:ext cx="46990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9734">
                                            <p:txEl>
                                              <p:pRg st="0" end="0"/>
                                            </p:txEl>
                                          </p:spTgt>
                                        </p:tgtEl>
                                        <p:attrNameLst>
                                          <p:attrName>style.visibility</p:attrName>
                                        </p:attrNameLst>
                                      </p:cBhvr>
                                      <p:to>
                                        <p:strVal val="visible"/>
                                      </p:to>
                                    </p:set>
                                    <p:animEffect transition="in" filter="blinds(horizontal)">
                                      <p:cBhvr>
                                        <p:cTn id="7" dur="500"/>
                                        <p:tgtEl>
                                          <p:spTgt spid="329734">
                                            <p:txEl>
                                              <p:pRg st="0" end="0"/>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29735"/>
                                        </p:tgtEl>
                                        <p:attrNameLst>
                                          <p:attrName>style.visibility</p:attrName>
                                        </p:attrNameLst>
                                      </p:cBhvr>
                                      <p:to>
                                        <p:strVal val="visible"/>
                                      </p:to>
                                    </p:set>
                                    <p:animEffect transition="in" filter="blinds(horizontal)">
                                      <p:cBhvr>
                                        <p:cTn id="11" dur="500"/>
                                        <p:tgtEl>
                                          <p:spTgt spid="329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29734">
                                            <p:txEl>
                                              <p:pRg st="5" end="5"/>
                                            </p:txEl>
                                          </p:spTgt>
                                        </p:tgtEl>
                                        <p:attrNameLst>
                                          <p:attrName>style.visibility</p:attrName>
                                        </p:attrNameLst>
                                      </p:cBhvr>
                                      <p:to>
                                        <p:strVal val="visible"/>
                                      </p:to>
                                    </p:set>
                                    <p:animEffect transition="in" filter="blinds(horizontal)">
                                      <p:cBhvr>
                                        <p:cTn id="16" dur="500"/>
                                        <p:tgtEl>
                                          <p:spTgt spid="329734">
                                            <p:txEl>
                                              <p:pRg st="5" end="5"/>
                                            </p:txEl>
                                          </p:spTgt>
                                        </p:tgtEl>
                                      </p:cBhvr>
                                    </p:animEffect>
                                  </p:childTnLst>
                                </p:cTn>
                              </p:par>
                            </p:childTnLst>
                          </p:cTn>
                        </p:par>
                        <p:par>
                          <p:cTn id="17" fill="hold" nodeType="afterGroup">
                            <p:stCondLst>
                              <p:cond delay="500"/>
                            </p:stCondLst>
                            <p:childTnLst>
                              <p:par>
                                <p:cTn id="18" presetID="8" presetClass="entr" presetSubtype="16" fill="hold" nodeType="afterEffect">
                                  <p:stCondLst>
                                    <p:cond delay="0"/>
                                  </p:stCondLst>
                                  <p:childTnLst>
                                    <p:set>
                                      <p:cBhvr>
                                        <p:cTn id="19" dur="1" fill="hold">
                                          <p:stCondLst>
                                            <p:cond delay="0"/>
                                          </p:stCondLst>
                                        </p:cTn>
                                        <p:tgtEl>
                                          <p:spTgt spid="329736"/>
                                        </p:tgtEl>
                                        <p:attrNameLst>
                                          <p:attrName>style.visibility</p:attrName>
                                        </p:attrNameLst>
                                      </p:cBhvr>
                                      <p:to>
                                        <p:strVal val="visible"/>
                                      </p:to>
                                    </p:set>
                                    <p:animEffect transition="in" filter="diamond(in)">
                                      <p:cBhvr>
                                        <p:cTn id="20" dur="2000"/>
                                        <p:tgtEl>
                                          <p:spTgt spid="32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9C7FE-C204-A7B6-6AE3-AE7E9AA53CB2}"/>
              </a:ext>
            </a:extLst>
          </p:cNvPr>
          <p:cNvPicPr>
            <a:picLocks noChangeAspect="1"/>
          </p:cNvPicPr>
          <p:nvPr/>
        </p:nvPicPr>
        <p:blipFill>
          <a:blip r:embed="rId2"/>
          <a:stretch>
            <a:fillRect/>
          </a:stretch>
        </p:blipFill>
        <p:spPr>
          <a:xfrm>
            <a:off x="1138140" y="1405714"/>
            <a:ext cx="9092903" cy="4715168"/>
          </a:xfrm>
          <a:prstGeom prst="rect">
            <a:avLst/>
          </a:prstGeom>
        </p:spPr>
      </p:pic>
    </p:spTree>
    <p:extLst>
      <p:ext uri="{BB962C8B-B14F-4D97-AF65-F5344CB8AC3E}">
        <p14:creationId xmlns:p14="http://schemas.microsoft.com/office/powerpoint/2010/main" val="1661066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A6CCAB4F-8B02-4F76-9A3C-8D12791178FC}"/>
              </a:ext>
            </a:extLst>
          </p:cNvPr>
          <p:cNvSpPr>
            <a:spLocks noGrp="1"/>
          </p:cNvSpPr>
          <p:nvPr>
            <p:ph type="dt" sz="half" idx="10"/>
          </p:nvPr>
        </p:nvSpPr>
        <p:spPr/>
        <p:txBody>
          <a:bodyPr/>
          <a:lstStyle/>
          <a:p>
            <a:fld id="{59B93A4B-7726-4402-A2AF-362EA7688ED3}" type="datetime1">
              <a:rPr lang="en-US" altLang="en-US"/>
              <a:pPr/>
              <a:t>11-Aug-23</a:t>
            </a:fld>
            <a:endParaRPr lang="en-US" altLang="en-US"/>
          </a:p>
        </p:txBody>
      </p:sp>
      <p:sp>
        <p:nvSpPr>
          <p:cNvPr id="10" name="Slide Number Placeholder 5">
            <a:extLst>
              <a:ext uri="{FF2B5EF4-FFF2-40B4-BE49-F238E27FC236}">
                <a16:creationId xmlns:a16="http://schemas.microsoft.com/office/drawing/2014/main" id="{E5FCDE30-C4FB-492C-A05E-6748A7719193}"/>
              </a:ext>
            </a:extLst>
          </p:cNvPr>
          <p:cNvSpPr>
            <a:spLocks noGrp="1"/>
          </p:cNvSpPr>
          <p:nvPr>
            <p:ph type="sldNum" sz="quarter" idx="12"/>
          </p:nvPr>
        </p:nvSpPr>
        <p:spPr/>
        <p:txBody>
          <a:bodyPr/>
          <a:lstStyle/>
          <a:p>
            <a:fld id="{3A4A8156-B400-4975-86FB-3C1DFC584219}" type="slidenum">
              <a:rPr lang="en-US" altLang="en-US"/>
              <a:pPr/>
              <a:t>62</a:t>
            </a:fld>
            <a:endParaRPr lang="en-US" altLang="en-US"/>
          </a:p>
        </p:txBody>
      </p:sp>
      <p:pic>
        <p:nvPicPr>
          <p:cNvPr id="330754" name="Picture 2">
            <a:extLst>
              <a:ext uri="{FF2B5EF4-FFF2-40B4-BE49-F238E27FC236}">
                <a16:creationId xmlns:a16="http://schemas.microsoft.com/office/drawing/2014/main" id="{3CB34E43-E749-4FA3-B0CA-F6421DA84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sp>
        <p:nvSpPr>
          <p:cNvPr id="330755" name="Rectangle 3">
            <a:extLst>
              <a:ext uri="{FF2B5EF4-FFF2-40B4-BE49-F238E27FC236}">
                <a16:creationId xmlns:a16="http://schemas.microsoft.com/office/drawing/2014/main" id="{27D2289F-1920-4DF0-A769-367F0903D034}"/>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56" name="Text Box 4">
            <a:extLst>
              <a:ext uri="{FF2B5EF4-FFF2-40B4-BE49-F238E27FC236}">
                <a16:creationId xmlns:a16="http://schemas.microsoft.com/office/drawing/2014/main" id="{E013C136-4110-4550-9D1A-1FD20C2DD15B}"/>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30761" name="Picture 9">
            <a:extLst>
              <a:ext uri="{FF2B5EF4-FFF2-40B4-BE49-F238E27FC236}">
                <a16:creationId xmlns:a16="http://schemas.microsoft.com/office/drawing/2014/main" id="{B0ABDAC7-6C9E-4E4D-A1D9-0DF3DDF2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1" y="158751"/>
            <a:ext cx="6988175" cy="665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0763" name="Picture 11">
            <a:extLst>
              <a:ext uri="{FF2B5EF4-FFF2-40B4-BE49-F238E27FC236}">
                <a16:creationId xmlns:a16="http://schemas.microsoft.com/office/drawing/2014/main" id="{6E9EE5B2-CEA9-43BD-B7B8-43FC88563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4426" y="520701"/>
            <a:ext cx="1827213"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0764" name="Rectangle 12">
            <a:extLst>
              <a:ext uri="{FF2B5EF4-FFF2-40B4-BE49-F238E27FC236}">
                <a16:creationId xmlns:a16="http://schemas.microsoft.com/office/drawing/2014/main" id="{DF1EE756-FD79-46A8-A292-53607BB833B2}"/>
              </a:ext>
            </a:extLst>
          </p:cNvPr>
          <p:cNvSpPr>
            <a:spLocks noChangeArrowheads="1"/>
          </p:cNvSpPr>
          <p:nvPr/>
        </p:nvSpPr>
        <p:spPr bwMode="auto">
          <a:xfrm>
            <a:off x="1770063" y="2728913"/>
            <a:ext cx="6894512" cy="957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65" name="Rectangle 13">
            <a:extLst>
              <a:ext uri="{FF2B5EF4-FFF2-40B4-BE49-F238E27FC236}">
                <a16:creationId xmlns:a16="http://schemas.microsoft.com/office/drawing/2014/main" id="{AE7C9220-898C-45E0-9797-3A744F645E74}"/>
              </a:ext>
            </a:extLst>
          </p:cNvPr>
          <p:cNvSpPr>
            <a:spLocks noChangeArrowheads="1"/>
          </p:cNvSpPr>
          <p:nvPr/>
        </p:nvSpPr>
        <p:spPr bwMode="auto">
          <a:xfrm>
            <a:off x="1770064" y="3671888"/>
            <a:ext cx="6924675" cy="318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330764"/>
                                        </p:tgtEl>
                                      </p:cBhvr>
                                    </p:animEffect>
                                    <p:set>
                                      <p:cBhvr>
                                        <p:cTn id="7" dur="1" fill="hold">
                                          <p:stCondLst>
                                            <p:cond delay="499"/>
                                          </p:stCondLst>
                                        </p:cTn>
                                        <p:tgtEl>
                                          <p:spTgt spid="33076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30765"/>
                                        </p:tgtEl>
                                      </p:cBhvr>
                                    </p:animEffect>
                                    <p:set>
                                      <p:cBhvr>
                                        <p:cTn id="12" dur="1" fill="hold">
                                          <p:stCondLst>
                                            <p:cond delay="499"/>
                                          </p:stCondLst>
                                        </p:cTn>
                                        <p:tgtEl>
                                          <p:spTgt spid="330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1" name="Rectangle 5">
            <a:extLst>
              <a:ext uri="{FF2B5EF4-FFF2-40B4-BE49-F238E27FC236}">
                <a16:creationId xmlns:a16="http://schemas.microsoft.com/office/drawing/2014/main" id="{73886FE8-0FFF-457A-94B4-A4F837756E1B}"/>
              </a:ext>
            </a:extLst>
          </p:cNvPr>
          <p:cNvSpPr>
            <a:spLocks noGrp="1" noRot="1" noChangeArrowheads="1"/>
          </p:cNvSpPr>
          <p:nvPr>
            <p:ph type="title"/>
          </p:nvPr>
        </p:nvSpPr>
        <p:spPr>
          <a:noFill/>
          <a:ln/>
        </p:spPr>
        <p:txBody>
          <a:bodyPr/>
          <a:lstStyle/>
          <a:p>
            <a:r>
              <a:rPr lang="en-US" altLang="en-US" sz="2800"/>
              <a:t>Sharpening Spatial Filters: Laplace Operator</a:t>
            </a:r>
          </a:p>
        </p:txBody>
      </p:sp>
      <p:graphicFrame>
        <p:nvGraphicFramePr>
          <p:cNvPr id="331785" name="Object 9">
            <a:extLst>
              <a:ext uri="{FF2B5EF4-FFF2-40B4-BE49-F238E27FC236}">
                <a16:creationId xmlns:a16="http://schemas.microsoft.com/office/drawing/2014/main" id="{0C45657D-B420-4C07-A583-E2CEAD7AEF61}"/>
              </a:ext>
            </a:extLst>
          </p:cNvPr>
          <p:cNvGraphicFramePr>
            <a:graphicFrameLocks noGrp="1" noChangeAspect="1"/>
          </p:cNvGraphicFramePr>
          <p:nvPr>
            <p:ph idx="1"/>
          </p:nvPr>
        </p:nvGraphicFramePr>
        <p:xfrm>
          <a:off x="2919413" y="4156075"/>
          <a:ext cx="4810125" cy="858838"/>
        </p:xfrm>
        <a:graphic>
          <a:graphicData uri="http://schemas.openxmlformats.org/presentationml/2006/ole">
            <mc:AlternateContent xmlns:mc="http://schemas.openxmlformats.org/markup-compatibility/2006">
              <mc:Choice xmlns:v="urn:schemas-microsoft-com:vml" Requires="v">
                <p:oleObj name="Equation" r:id="rId2" imgW="2489040" imgH="444240" progId="Equation.DSMT4">
                  <p:embed/>
                </p:oleObj>
              </mc:Choice>
              <mc:Fallback>
                <p:oleObj name="Equation" r:id="rId2" imgW="2489040" imgH="444240" progId="Equation.DSMT4">
                  <p:embed/>
                  <p:pic>
                    <p:nvPicPr>
                      <p:cNvPr id="331785" name="Object 9">
                        <a:extLst>
                          <a:ext uri="{FF2B5EF4-FFF2-40B4-BE49-F238E27FC236}">
                            <a16:creationId xmlns:a16="http://schemas.microsoft.com/office/drawing/2014/main" id="{0C45657D-B420-4C07-A583-E2CEAD7AE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413" y="4156075"/>
                        <a:ext cx="481012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Date Placeholder 3">
            <a:extLst>
              <a:ext uri="{FF2B5EF4-FFF2-40B4-BE49-F238E27FC236}">
                <a16:creationId xmlns:a16="http://schemas.microsoft.com/office/drawing/2014/main" id="{B7B9207C-4D95-46BE-8B0C-65E63431F322}"/>
              </a:ext>
            </a:extLst>
          </p:cNvPr>
          <p:cNvSpPr>
            <a:spLocks noGrp="1"/>
          </p:cNvSpPr>
          <p:nvPr>
            <p:ph type="dt" sz="half" idx="10"/>
          </p:nvPr>
        </p:nvSpPr>
        <p:spPr/>
        <p:txBody>
          <a:bodyPr/>
          <a:lstStyle/>
          <a:p>
            <a:fld id="{C0B9445B-3932-4BAA-B394-F0D3B8E08255}" type="datetime1">
              <a:rPr lang="en-US" altLang="en-US"/>
              <a:pPr/>
              <a:t>11-Aug-23</a:t>
            </a:fld>
            <a:endParaRPr lang="en-US" altLang="en-US"/>
          </a:p>
        </p:txBody>
      </p:sp>
      <p:sp>
        <p:nvSpPr>
          <p:cNvPr id="12" name="Slide Number Placeholder 5">
            <a:extLst>
              <a:ext uri="{FF2B5EF4-FFF2-40B4-BE49-F238E27FC236}">
                <a16:creationId xmlns:a16="http://schemas.microsoft.com/office/drawing/2014/main" id="{5B19D57E-CB5D-4A66-8AE0-DE539735749C}"/>
              </a:ext>
            </a:extLst>
          </p:cNvPr>
          <p:cNvSpPr>
            <a:spLocks noGrp="1"/>
          </p:cNvSpPr>
          <p:nvPr>
            <p:ph type="sldNum" sz="quarter" idx="12"/>
          </p:nvPr>
        </p:nvSpPr>
        <p:spPr/>
        <p:txBody>
          <a:bodyPr/>
          <a:lstStyle/>
          <a:p>
            <a:fld id="{E110D88A-000C-45C3-855F-AC7A2144D7C7}" type="slidenum">
              <a:rPr lang="en-US" altLang="en-US"/>
              <a:pPr/>
              <a:t>63</a:t>
            </a:fld>
            <a:endParaRPr lang="en-US" altLang="en-US"/>
          </a:p>
        </p:txBody>
      </p:sp>
      <p:sp>
        <p:nvSpPr>
          <p:cNvPr id="331780" name="Text Box 4">
            <a:extLst>
              <a:ext uri="{FF2B5EF4-FFF2-40B4-BE49-F238E27FC236}">
                <a16:creationId xmlns:a16="http://schemas.microsoft.com/office/drawing/2014/main" id="{A0FA4372-8A75-458F-BBF7-89C9B9CB4772}"/>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31782" name="Rectangle 6">
            <a:extLst>
              <a:ext uri="{FF2B5EF4-FFF2-40B4-BE49-F238E27FC236}">
                <a16:creationId xmlns:a16="http://schemas.microsoft.com/office/drawing/2014/main" id="{831D10F7-2077-487E-BC56-19FDCA9C9704}"/>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a:effectLst/>
              </a:rPr>
              <a:t>    The second-order isotropic derivative operator is the Laplacian for a function (image) f(x,y)</a:t>
            </a:r>
          </a:p>
          <a:p>
            <a:pPr eaLnBrk="1" hangingPunct="1">
              <a:buFont typeface="Arial" panose="020B0604020202020204" pitchFamily="34" charset="0"/>
              <a:buNone/>
            </a:pPr>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buFont typeface="Arial" panose="020B0604020202020204" pitchFamily="34" charset="0"/>
              <a:buNone/>
            </a:pPr>
            <a:endParaRPr lang="en-US" altLang="en-US" sz="2200">
              <a:effectLst/>
            </a:endParaRPr>
          </a:p>
          <a:p>
            <a:pPr eaLnBrk="1" hangingPunct="1"/>
            <a:endParaRPr lang="en-US" altLang="en-US" sz="2000">
              <a:effectLst/>
            </a:endParaRPr>
          </a:p>
        </p:txBody>
      </p:sp>
      <p:graphicFrame>
        <p:nvGraphicFramePr>
          <p:cNvPr id="331783" name="Object 7">
            <a:extLst>
              <a:ext uri="{FF2B5EF4-FFF2-40B4-BE49-F238E27FC236}">
                <a16:creationId xmlns:a16="http://schemas.microsoft.com/office/drawing/2014/main" id="{2776DE97-A02C-43AC-9731-143B57687C4C}"/>
              </a:ext>
            </a:extLst>
          </p:cNvPr>
          <p:cNvGraphicFramePr>
            <a:graphicFrameLocks noChangeAspect="1"/>
          </p:cNvGraphicFramePr>
          <p:nvPr/>
        </p:nvGraphicFramePr>
        <p:xfrm>
          <a:off x="3952876" y="2430464"/>
          <a:ext cx="2608263" cy="1025525"/>
        </p:xfrm>
        <a:graphic>
          <a:graphicData uri="http://schemas.openxmlformats.org/presentationml/2006/ole">
            <mc:AlternateContent xmlns:mc="http://schemas.openxmlformats.org/markup-compatibility/2006">
              <mc:Choice xmlns:v="urn:schemas-microsoft-com:vml" Requires="v">
                <p:oleObj name="Equation" r:id="rId4" imgW="1130040" imgH="444240" progId="Equation.DSMT4">
                  <p:embed/>
                </p:oleObj>
              </mc:Choice>
              <mc:Fallback>
                <p:oleObj name="Equation" r:id="rId4" imgW="1130040" imgH="444240" progId="Equation.DSMT4">
                  <p:embed/>
                  <p:pic>
                    <p:nvPicPr>
                      <p:cNvPr id="331783" name="Object 7">
                        <a:extLst>
                          <a:ext uri="{FF2B5EF4-FFF2-40B4-BE49-F238E27FC236}">
                            <a16:creationId xmlns:a16="http://schemas.microsoft.com/office/drawing/2014/main" id="{2776DE97-A02C-43AC-9731-143B57687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6" y="2430464"/>
                        <a:ext cx="2608263"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1784" name="Object 8">
            <a:extLst>
              <a:ext uri="{FF2B5EF4-FFF2-40B4-BE49-F238E27FC236}">
                <a16:creationId xmlns:a16="http://schemas.microsoft.com/office/drawing/2014/main" id="{A4E33EBC-5C97-409D-AA2B-DC00DA92CD7E}"/>
              </a:ext>
            </a:extLst>
          </p:cNvPr>
          <p:cNvGraphicFramePr>
            <a:graphicFrameLocks noChangeAspect="1"/>
          </p:cNvGraphicFramePr>
          <p:nvPr/>
        </p:nvGraphicFramePr>
        <p:xfrm>
          <a:off x="2940050" y="3319464"/>
          <a:ext cx="4800600" cy="808037"/>
        </p:xfrm>
        <a:graphic>
          <a:graphicData uri="http://schemas.openxmlformats.org/presentationml/2006/ole">
            <mc:AlternateContent xmlns:mc="http://schemas.openxmlformats.org/markup-compatibility/2006">
              <mc:Choice xmlns:v="urn:schemas-microsoft-com:vml" Requires="v">
                <p:oleObj name="Equation" r:id="rId6" imgW="2489040" imgH="419040" progId="Equation.DSMT4">
                  <p:embed/>
                </p:oleObj>
              </mc:Choice>
              <mc:Fallback>
                <p:oleObj name="Equation" r:id="rId6" imgW="2489040" imgH="419040" progId="Equation.DSMT4">
                  <p:embed/>
                  <p:pic>
                    <p:nvPicPr>
                      <p:cNvPr id="331784" name="Object 8">
                        <a:extLst>
                          <a:ext uri="{FF2B5EF4-FFF2-40B4-BE49-F238E27FC236}">
                            <a16:creationId xmlns:a16="http://schemas.microsoft.com/office/drawing/2014/main" id="{A4E33EBC-5C97-409D-AA2B-DC00DA92CD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050" y="3319464"/>
                        <a:ext cx="4800600"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1789" name="Object 13">
            <a:extLst>
              <a:ext uri="{FF2B5EF4-FFF2-40B4-BE49-F238E27FC236}">
                <a16:creationId xmlns:a16="http://schemas.microsoft.com/office/drawing/2014/main" id="{D5FD3AEE-5028-4C4B-9A73-F19DDAC1EB83}"/>
              </a:ext>
            </a:extLst>
          </p:cNvPr>
          <p:cNvGraphicFramePr>
            <a:graphicFrameLocks noChangeAspect="1"/>
          </p:cNvGraphicFramePr>
          <p:nvPr/>
        </p:nvGraphicFramePr>
        <p:xfrm>
          <a:off x="2946401" y="5076826"/>
          <a:ext cx="7065963" cy="963613"/>
        </p:xfrm>
        <a:graphic>
          <a:graphicData uri="http://schemas.openxmlformats.org/presentationml/2006/ole">
            <mc:AlternateContent xmlns:mc="http://schemas.openxmlformats.org/markup-compatibility/2006">
              <mc:Choice xmlns:v="urn:schemas-microsoft-com:vml" Requires="v">
                <p:oleObj name="Equation" r:id="rId8" imgW="3352680" imgH="457200" progId="Equation.DSMT4">
                  <p:embed/>
                </p:oleObj>
              </mc:Choice>
              <mc:Fallback>
                <p:oleObj name="Equation" r:id="rId8" imgW="3352680" imgH="457200" progId="Equation.DSMT4">
                  <p:embed/>
                  <p:pic>
                    <p:nvPicPr>
                      <p:cNvPr id="331789" name="Object 13">
                        <a:extLst>
                          <a:ext uri="{FF2B5EF4-FFF2-40B4-BE49-F238E27FC236}">
                            <a16:creationId xmlns:a16="http://schemas.microsoft.com/office/drawing/2014/main" id="{D5FD3AEE-5028-4C4B-9A73-F19DDAC1EB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6401" y="5076826"/>
                        <a:ext cx="7065963"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31784"/>
                                        </p:tgtEl>
                                        <p:attrNameLst>
                                          <p:attrName>style.visibility</p:attrName>
                                        </p:attrNameLst>
                                      </p:cBhvr>
                                      <p:to>
                                        <p:strVal val="visible"/>
                                      </p:to>
                                    </p:set>
                                    <p:animEffect transition="in" filter="checkerboard(across)">
                                      <p:cBhvr>
                                        <p:cTn id="7" dur="500"/>
                                        <p:tgtEl>
                                          <p:spTgt spid="331784"/>
                                        </p:tgtEl>
                                      </p:cBhvr>
                                    </p:animEffect>
                                  </p:childTnLst>
                                </p:cTn>
                              </p:par>
                              <p:par>
                                <p:cTn id="8" presetID="5" presetClass="entr" presetSubtype="10" fill="hold" nodeType="withEffect">
                                  <p:stCondLst>
                                    <p:cond delay="0"/>
                                  </p:stCondLst>
                                  <p:childTnLst>
                                    <p:set>
                                      <p:cBhvr>
                                        <p:cTn id="9" dur="1" fill="hold">
                                          <p:stCondLst>
                                            <p:cond delay="0"/>
                                          </p:stCondLst>
                                        </p:cTn>
                                        <p:tgtEl>
                                          <p:spTgt spid="331785"/>
                                        </p:tgtEl>
                                        <p:attrNameLst>
                                          <p:attrName>style.visibility</p:attrName>
                                        </p:attrNameLst>
                                      </p:cBhvr>
                                      <p:to>
                                        <p:strVal val="visible"/>
                                      </p:to>
                                    </p:set>
                                    <p:animEffect transition="in" filter="checkerboard(across)">
                                      <p:cBhvr>
                                        <p:cTn id="10" dur="500"/>
                                        <p:tgtEl>
                                          <p:spTgt spid="3317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31789"/>
                                        </p:tgtEl>
                                        <p:attrNameLst>
                                          <p:attrName>style.visibility</p:attrName>
                                        </p:attrNameLst>
                                      </p:cBhvr>
                                      <p:to>
                                        <p:strVal val="visible"/>
                                      </p:to>
                                    </p:set>
                                    <p:animEffect transition="in" filter="blinds(horizontal)">
                                      <p:cBhvr>
                                        <p:cTn id="15" dur="500"/>
                                        <p:tgtEl>
                                          <p:spTgt spid="331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9" name="Rectangle 5">
            <a:extLst>
              <a:ext uri="{FF2B5EF4-FFF2-40B4-BE49-F238E27FC236}">
                <a16:creationId xmlns:a16="http://schemas.microsoft.com/office/drawing/2014/main" id="{36B6B363-EEFF-4661-B3D8-E544FF409289}"/>
              </a:ext>
            </a:extLst>
          </p:cNvPr>
          <p:cNvSpPr>
            <a:spLocks noGrp="1" noRot="1" noChangeArrowheads="1"/>
          </p:cNvSpPr>
          <p:nvPr>
            <p:ph type="title"/>
          </p:nvPr>
        </p:nvSpPr>
        <p:spPr>
          <a:noFill/>
          <a:ln/>
        </p:spPr>
        <p:txBody>
          <a:bodyPr/>
          <a:lstStyle/>
          <a:p>
            <a:r>
              <a:rPr lang="en-US" altLang="en-US" sz="2800"/>
              <a:t>Sharpening Spatial Filters: Laplace Operator</a:t>
            </a:r>
          </a:p>
        </p:txBody>
      </p:sp>
      <p:sp>
        <p:nvSpPr>
          <p:cNvPr id="8" name="Date Placeholder 3">
            <a:extLst>
              <a:ext uri="{FF2B5EF4-FFF2-40B4-BE49-F238E27FC236}">
                <a16:creationId xmlns:a16="http://schemas.microsoft.com/office/drawing/2014/main" id="{9A43F27C-45CB-40A8-9F7A-2E7AFA2F79AC}"/>
              </a:ext>
            </a:extLst>
          </p:cNvPr>
          <p:cNvSpPr>
            <a:spLocks noGrp="1"/>
          </p:cNvSpPr>
          <p:nvPr>
            <p:ph type="dt" sz="half" idx="10"/>
          </p:nvPr>
        </p:nvSpPr>
        <p:spPr/>
        <p:txBody>
          <a:bodyPr/>
          <a:lstStyle/>
          <a:p>
            <a:fld id="{ABB8BD5E-7EAE-4163-B8A3-0D640650C71A}"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5B4C82AB-98FF-4F41-B589-6DB052B21F2D}"/>
              </a:ext>
            </a:extLst>
          </p:cNvPr>
          <p:cNvSpPr>
            <a:spLocks noGrp="1"/>
          </p:cNvSpPr>
          <p:nvPr>
            <p:ph type="sldNum" sz="quarter" idx="12"/>
          </p:nvPr>
        </p:nvSpPr>
        <p:spPr/>
        <p:txBody>
          <a:bodyPr/>
          <a:lstStyle/>
          <a:p>
            <a:fld id="{BDC6055C-194C-4D68-AB90-63B2CB3EC12C}" type="slidenum">
              <a:rPr lang="en-US" altLang="en-US"/>
              <a:pPr/>
              <a:t>64</a:t>
            </a:fld>
            <a:endParaRPr lang="en-US" altLang="en-US"/>
          </a:p>
        </p:txBody>
      </p:sp>
      <p:sp>
        <p:nvSpPr>
          <p:cNvPr id="333828" name="Text Box 4">
            <a:extLst>
              <a:ext uri="{FF2B5EF4-FFF2-40B4-BE49-F238E27FC236}">
                <a16:creationId xmlns:a16="http://schemas.microsoft.com/office/drawing/2014/main" id="{108F301A-A9E5-419B-BDAD-0B5B6CFFF861}"/>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33836" name="Picture 12">
            <a:extLst>
              <a:ext uri="{FF2B5EF4-FFF2-40B4-BE49-F238E27FC236}">
                <a16:creationId xmlns:a16="http://schemas.microsoft.com/office/drawing/2014/main" id="{404F3FD7-7C91-4A72-B29D-507E550D5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76" y="1138239"/>
            <a:ext cx="5014913"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3837" name="Picture 13">
            <a:extLst>
              <a:ext uri="{FF2B5EF4-FFF2-40B4-BE49-F238E27FC236}">
                <a16:creationId xmlns:a16="http://schemas.microsoft.com/office/drawing/2014/main" id="{1F5AEDF0-4371-4A25-8D83-2A2BFFFCE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338" y="1100138"/>
            <a:ext cx="2184400" cy="496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3" name="Rectangle 5">
            <a:extLst>
              <a:ext uri="{FF2B5EF4-FFF2-40B4-BE49-F238E27FC236}">
                <a16:creationId xmlns:a16="http://schemas.microsoft.com/office/drawing/2014/main" id="{9C4650B0-DB6D-471F-8B69-2F10035887F2}"/>
              </a:ext>
            </a:extLst>
          </p:cNvPr>
          <p:cNvSpPr>
            <a:spLocks noGrp="1" noRot="1" noChangeArrowheads="1"/>
          </p:cNvSpPr>
          <p:nvPr>
            <p:ph type="title"/>
          </p:nvPr>
        </p:nvSpPr>
        <p:spPr>
          <a:noFill/>
          <a:ln/>
        </p:spPr>
        <p:txBody>
          <a:bodyPr/>
          <a:lstStyle/>
          <a:p>
            <a:r>
              <a:rPr lang="en-US" altLang="en-US" sz="2800"/>
              <a:t>Sharpening Spatial Filters: Laplace Operator</a:t>
            </a:r>
          </a:p>
        </p:txBody>
      </p:sp>
      <p:sp>
        <p:nvSpPr>
          <p:cNvPr id="8" name="Date Placeholder 3">
            <a:extLst>
              <a:ext uri="{FF2B5EF4-FFF2-40B4-BE49-F238E27FC236}">
                <a16:creationId xmlns:a16="http://schemas.microsoft.com/office/drawing/2014/main" id="{09792177-D79E-4CD2-9900-20B7135C65B1}"/>
              </a:ext>
            </a:extLst>
          </p:cNvPr>
          <p:cNvSpPr>
            <a:spLocks noGrp="1"/>
          </p:cNvSpPr>
          <p:nvPr>
            <p:ph type="dt" sz="half" idx="10"/>
          </p:nvPr>
        </p:nvSpPr>
        <p:spPr/>
        <p:txBody>
          <a:bodyPr/>
          <a:lstStyle/>
          <a:p>
            <a:fld id="{DA538393-BCE8-4B70-B9BD-27D3BA5DD4E9}"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02E01A6A-3BD8-4DFC-9615-2C85BEB84BFA}"/>
              </a:ext>
            </a:extLst>
          </p:cNvPr>
          <p:cNvSpPr>
            <a:spLocks noGrp="1"/>
          </p:cNvSpPr>
          <p:nvPr>
            <p:ph type="sldNum" sz="quarter" idx="12"/>
          </p:nvPr>
        </p:nvSpPr>
        <p:spPr/>
        <p:txBody>
          <a:bodyPr/>
          <a:lstStyle/>
          <a:p>
            <a:fld id="{DC109632-6623-4F09-AF1B-0CCF08954BC2}" type="slidenum">
              <a:rPr lang="en-US" altLang="en-US"/>
              <a:pPr/>
              <a:t>65</a:t>
            </a:fld>
            <a:endParaRPr lang="en-US" altLang="en-US"/>
          </a:p>
        </p:txBody>
      </p:sp>
      <p:sp>
        <p:nvSpPr>
          <p:cNvPr id="334852" name="Text Box 4">
            <a:extLst>
              <a:ext uri="{FF2B5EF4-FFF2-40B4-BE49-F238E27FC236}">
                <a16:creationId xmlns:a16="http://schemas.microsoft.com/office/drawing/2014/main" id="{46431C27-F897-4498-9CDC-9470212693D6}"/>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34856" name="Rectangle 8">
            <a:extLst>
              <a:ext uri="{FF2B5EF4-FFF2-40B4-BE49-F238E27FC236}">
                <a16:creationId xmlns:a16="http://schemas.microsoft.com/office/drawing/2014/main" id="{8DE0B1A8-1D57-411A-9151-64D04F88C8E2}"/>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buFont typeface="Arial" panose="020B0604020202020204" pitchFamily="34" charset="0"/>
              <a:buNone/>
            </a:pPr>
            <a:r>
              <a:rPr lang="en-US" altLang="en-US" sz="2200">
                <a:effectLst/>
              </a:rPr>
              <a:t>    Image sharpening in the way of using the Laplacian:</a:t>
            </a:r>
          </a:p>
          <a:p>
            <a:pPr eaLnBrk="1" hangingPunct="1">
              <a:buFont typeface="Arial" panose="020B0604020202020204" pitchFamily="34" charset="0"/>
              <a:buNone/>
            </a:pPr>
            <a:endParaRPr lang="en-US" altLang="en-US" sz="2200">
              <a:effectLst/>
            </a:endParaRPr>
          </a:p>
          <a:p>
            <a:pPr eaLnBrk="1" hangingPunct="1">
              <a:buFont typeface="Arial" panose="020B0604020202020204" pitchFamily="34" charset="0"/>
              <a:buNone/>
            </a:pPr>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endParaRPr lang="en-US" altLang="en-US" sz="2200">
              <a:effectLst/>
            </a:endParaRPr>
          </a:p>
          <a:p>
            <a:pPr eaLnBrk="1" hangingPunct="1">
              <a:buFont typeface="Arial" panose="020B0604020202020204" pitchFamily="34" charset="0"/>
              <a:buNone/>
            </a:pPr>
            <a:endParaRPr lang="en-US" altLang="en-US" sz="2200">
              <a:effectLst/>
            </a:endParaRPr>
          </a:p>
          <a:p>
            <a:pPr eaLnBrk="1" hangingPunct="1"/>
            <a:endParaRPr lang="en-US" altLang="en-US" sz="2000">
              <a:effectLst/>
            </a:endParaRPr>
          </a:p>
        </p:txBody>
      </p:sp>
      <p:graphicFrame>
        <p:nvGraphicFramePr>
          <p:cNvPr id="334857" name="Object 9">
            <a:extLst>
              <a:ext uri="{FF2B5EF4-FFF2-40B4-BE49-F238E27FC236}">
                <a16:creationId xmlns:a16="http://schemas.microsoft.com/office/drawing/2014/main" id="{D993676C-89BB-4A82-986D-9DB0F61B231A}"/>
              </a:ext>
            </a:extLst>
          </p:cNvPr>
          <p:cNvGraphicFramePr>
            <a:graphicFrameLocks noChangeAspect="1"/>
          </p:cNvGraphicFramePr>
          <p:nvPr/>
        </p:nvGraphicFramePr>
        <p:xfrm>
          <a:off x="2732088" y="2378075"/>
          <a:ext cx="7040562" cy="2960688"/>
        </p:xfrm>
        <a:graphic>
          <a:graphicData uri="http://schemas.openxmlformats.org/presentationml/2006/ole">
            <mc:AlternateContent xmlns:mc="http://schemas.openxmlformats.org/markup-compatibility/2006">
              <mc:Choice xmlns:v="urn:schemas-microsoft-com:vml" Requires="v">
                <p:oleObj name="Equation" r:id="rId2" imgW="3352680" imgH="1409400" progId="Equation.DSMT4">
                  <p:embed/>
                </p:oleObj>
              </mc:Choice>
              <mc:Fallback>
                <p:oleObj name="Equation" r:id="rId2" imgW="3352680" imgH="1409400" progId="Equation.DSMT4">
                  <p:embed/>
                  <p:pic>
                    <p:nvPicPr>
                      <p:cNvPr id="334857" name="Object 9">
                        <a:extLst>
                          <a:ext uri="{FF2B5EF4-FFF2-40B4-BE49-F238E27FC236}">
                            <a16:creationId xmlns:a16="http://schemas.microsoft.com/office/drawing/2014/main" id="{D993676C-89BB-4A82-986D-9DB0F61B2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088" y="2378075"/>
                        <a:ext cx="7040562" cy="296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4C3983-8557-48BB-8128-9E8039D2793A}"/>
              </a:ext>
            </a:extLst>
          </p:cNvPr>
          <p:cNvSpPr>
            <a:spLocks noGrp="1"/>
          </p:cNvSpPr>
          <p:nvPr>
            <p:ph type="dt" sz="half" idx="10"/>
          </p:nvPr>
        </p:nvSpPr>
        <p:spPr/>
        <p:txBody>
          <a:bodyPr/>
          <a:lstStyle/>
          <a:p>
            <a:fld id="{B73D139F-D364-478E-828B-AE38CAA8575C}" type="datetime1">
              <a:rPr lang="en-US" altLang="en-US"/>
              <a:pPr/>
              <a:t>11-Aug-23</a:t>
            </a:fld>
            <a:endParaRPr lang="en-US" altLang="en-US"/>
          </a:p>
        </p:txBody>
      </p:sp>
      <p:sp>
        <p:nvSpPr>
          <p:cNvPr id="5" name="Slide Number Placeholder 5">
            <a:extLst>
              <a:ext uri="{FF2B5EF4-FFF2-40B4-BE49-F238E27FC236}">
                <a16:creationId xmlns:a16="http://schemas.microsoft.com/office/drawing/2014/main" id="{5CD0413E-8743-4EC5-99F6-A127A22D19CA}"/>
              </a:ext>
            </a:extLst>
          </p:cNvPr>
          <p:cNvSpPr>
            <a:spLocks noGrp="1"/>
          </p:cNvSpPr>
          <p:nvPr>
            <p:ph type="sldNum" sz="quarter" idx="12"/>
          </p:nvPr>
        </p:nvSpPr>
        <p:spPr/>
        <p:txBody>
          <a:bodyPr/>
          <a:lstStyle/>
          <a:p>
            <a:fld id="{6FD1FBBC-B9DA-4F62-B944-8A70C12E04AC}" type="slidenum">
              <a:rPr lang="en-US" altLang="en-US"/>
              <a:pPr/>
              <a:t>66</a:t>
            </a:fld>
            <a:endParaRPr lang="en-US" altLang="en-US"/>
          </a:p>
        </p:txBody>
      </p:sp>
      <p:pic>
        <p:nvPicPr>
          <p:cNvPr id="335876" name="Picture 4">
            <a:extLst>
              <a:ext uri="{FF2B5EF4-FFF2-40B4-BE49-F238E27FC236}">
                <a16:creationId xmlns:a16="http://schemas.microsoft.com/office/drawing/2014/main" id="{5FE5A9C0-BC21-4464-9369-3A789F6E6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6" y="0"/>
            <a:ext cx="39608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5877" name="Picture 5">
            <a:extLst>
              <a:ext uri="{FF2B5EF4-FFF2-40B4-BE49-F238E27FC236}">
                <a16:creationId xmlns:a16="http://schemas.microsoft.com/office/drawing/2014/main" id="{8F229FF6-66DE-4B21-9C29-058253179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26" y="274639"/>
            <a:ext cx="2155825" cy="531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1" name="Rectangle 5">
            <a:extLst>
              <a:ext uri="{FF2B5EF4-FFF2-40B4-BE49-F238E27FC236}">
                <a16:creationId xmlns:a16="http://schemas.microsoft.com/office/drawing/2014/main" id="{4D3AB435-0A53-4106-9489-699FDA034EEF}"/>
              </a:ext>
            </a:extLst>
          </p:cNvPr>
          <p:cNvSpPr>
            <a:spLocks noGrp="1" noRot="1" noChangeArrowheads="1"/>
          </p:cNvSpPr>
          <p:nvPr>
            <p:ph type="title"/>
          </p:nvPr>
        </p:nvSpPr>
        <p:spPr>
          <a:noFill/>
          <a:ln/>
        </p:spPr>
        <p:txBody>
          <a:bodyPr/>
          <a:lstStyle/>
          <a:p>
            <a:r>
              <a:rPr lang="en-US" altLang="en-US" sz="2800"/>
              <a:t>Unsharp Masking and Highboost Filtering</a:t>
            </a:r>
          </a:p>
        </p:txBody>
      </p:sp>
      <p:sp>
        <p:nvSpPr>
          <p:cNvPr id="7" name="Date Placeholder 3">
            <a:extLst>
              <a:ext uri="{FF2B5EF4-FFF2-40B4-BE49-F238E27FC236}">
                <a16:creationId xmlns:a16="http://schemas.microsoft.com/office/drawing/2014/main" id="{5BDD6345-86D0-4A3F-9F3D-2EDE35178B95}"/>
              </a:ext>
            </a:extLst>
          </p:cNvPr>
          <p:cNvSpPr>
            <a:spLocks noGrp="1"/>
          </p:cNvSpPr>
          <p:nvPr>
            <p:ph type="dt" sz="half" idx="10"/>
          </p:nvPr>
        </p:nvSpPr>
        <p:spPr/>
        <p:txBody>
          <a:bodyPr/>
          <a:lstStyle/>
          <a:p>
            <a:fld id="{C72EC731-04A0-4DC4-AE64-D2887B5B8D23}"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AB5BD1E9-3028-494A-BF14-CA66BCBD7812}"/>
              </a:ext>
            </a:extLst>
          </p:cNvPr>
          <p:cNvSpPr>
            <a:spLocks noGrp="1"/>
          </p:cNvSpPr>
          <p:nvPr>
            <p:ph type="sldNum" sz="quarter" idx="12"/>
          </p:nvPr>
        </p:nvSpPr>
        <p:spPr/>
        <p:txBody>
          <a:bodyPr/>
          <a:lstStyle/>
          <a:p>
            <a:fld id="{3EF4C8AA-548A-4EBE-B883-AB128835A755}" type="slidenum">
              <a:rPr lang="en-US" altLang="en-US"/>
              <a:pPr/>
              <a:t>67</a:t>
            </a:fld>
            <a:endParaRPr lang="en-US" altLang="en-US"/>
          </a:p>
        </p:txBody>
      </p:sp>
      <p:sp>
        <p:nvSpPr>
          <p:cNvPr id="336900" name="Text Box 4">
            <a:extLst>
              <a:ext uri="{FF2B5EF4-FFF2-40B4-BE49-F238E27FC236}">
                <a16:creationId xmlns:a16="http://schemas.microsoft.com/office/drawing/2014/main" id="{9E2AF180-1907-4485-AE39-10A75C53D708}"/>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36902" name="Rectangle 6">
            <a:extLst>
              <a:ext uri="{FF2B5EF4-FFF2-40B4-BE49-F238E27FC236}">
                <a16:creationId xmlns:a16="http://schemas.microsoft.com/office/drawing/2014/main" id="{A1624A5D-05CD-4383-903F-AF2C3CD3B8D4}"/>
              </a:ext>
            </a:extLst>
          </p:cNvPr>
          <p:cNvSpPr>
            <a:spLocks noRot="1" noChangeArrowheads="1"/>
          </p:cNvSpPr>
          <p:nvPr/>
        </p:nvSpPr>
        <p:spPr bwMode="auto">
          <a:xfrm>
            <a:off x="2182814" y="1600201"/>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a:solidFill>
                  <a:schemeClr val="tx1"/>
                </a:solidFill>
                <a:effectLst>
                  <a:outerShdw blurRad="38100" dist="38100" dir="2700000" algn="tl">
                    <a:srgbClr val="C0C0C0"/>
                  </a:outerShdw>
                </a:effectLst>
                <a:latin typeface="Tahoma" panose="020B0604030504040204" pitchFamily="34" charset="0"/>
              </a:defRPr>
            </a:lvl9pPr>
          </a:lstStyle>
          <a:p>
            <a:pPr eaLnBrk="1" hangingPunct="1"/>
            <a:r>
              <a:rPr lang="en-US" altLang="en-US" sz="2400">
                <a:effectLst/>
              </a:rPr>
              <a:t>Unsharp masking</a:t>
            </a:r>
          </a:p>
          <a:p>
            <a:pPr eaLnBrk="1" hangingPunct="1">
              <a:buFont typeface="Arial" panose="020B0604020202020204" pitchFamily="34" charset="0"/>
              <a:buNone/>
            </a:pPr>
            <a:r>
              <a:rPr lang="en-US" altLang="en-US" sz="2000">
                <a:effectLst/>
              </a:rPr>
              <a:t>    Sharpen images consists of subtracting an unsharp (smoothed) version of an image from the original image </a:t>
            </a:r>
          </a:p>
          <a:p>
            <a:pPr eaLnBrk="1" hangingPunct="1">
              <a:buFont typeface="Arial" panose="020B0604020202020204" pitchFamily="34" charset="0"/>
              <a:buNone/>
            </a:pPr>
            <a:r>
              <a:rPr lang="en-US" altLang="en-US" sz="2000">
                <a:effectLst/>
              </a:rPr>
              <a:t>    e.g., printing and publishing industry </a:t>
            </a:r>
          </a:p>
          <a:p>
            <a:pPr eaLnBrk="1" hangingPunct="1">
              <a:buFont typeface="Arial" panose="020B0604020202020204" pitchFamily="34" charset="0"/>
              <a:buNone/>
            </a:pPr>
            <a:endParaRPr lang="en-US" altLang="en-US" sz="2000">
              <a:effectLst/>
            </a:endParaRPr>
          </a:p>
          <a:p>
            <a:pPr eaLnBrk="1" hangingPunct="1"/>
            <a:r>
              <a:rPr lang="en-US" altLang="en-US" sz="2400">
                <a:effectLst/>
              </a:rPr>
              <a:t>Steps</a:t>
            </a:r>
          </a:p>
          <a:p>
            <a:pPr eaLnBrk="1" hangingPunct="1"/>
            <a:endParaRPr lang="en-US" altLang="en-US" sz="1000">
              <a:effectLst/>
            </a:endParaRPr>
          </a:p>
          <a:p>
            <a:pPr eaLnBrk="1" hangingPunct="1">
              <a:buFont typeface="Arial" panose="020B0604020202020204" pitchFamily="34" charset="0"/>
              <a:buNone/>
            </a:pPr>
            <a:r>
              <a:rPr lang="en-US" altLang="en-US" sz="2000">
                <a:effectLst/>
              </a:rPr>
              <a:t>   1. Blur the original image</a:t>
            </a:r>
          </a:p>
          <a:p>
            <a:pPr eaLnBrk="1" hangingPunct="1">
              <a:buFont typeface="Arial" panose="020B0604020202020204" pitchFamily="34" charset="0"/>
              <a:buNone/>
            </a:pPr>
            <a:endParaRPr lang="en-US" altLang="en-US" sz="800">
              <a:effectLst/>
            </a:endParaRPr>
          </a:p>
          <a:p>
            <a:pPr eaLnBrk="1" hangingPunct="1">
              <a:buFont typeface="Arial" panose="020B0604020202020204" pitchFamily="34" charset="0"/>
              <a:buNone/>
            </a:pPr>
            <a:r>
              <a:rPr lang="en-US" altLang="en-US" sz="2000">
                <a:effectLst/>
              </a:rPr>
              <a:t>   2. Subtract the blurred image from the original </a:t>
            </a:r>
          </a:p>
          <a:p>
            <a:pPr eaLnBrk="1" hangingPunct="1">
              <a:buFont typeface="Arial" panose="020B0604020202020204" pitchFamily="34" charset="0"/>
              <a:buNone/>
            </a:pPr>
            <a:endParaRPr lang="en-US" altLang="en-US" sz="800">
              <a:effectLst/>
            </a:endParaRPr>
          </a:p>
          <a:p>
            <a:pPr eaLnBrk="1" hangingPunct="1">
              <a:buFont typeface="Arial" panose="020B0604020202020204" pitchFamily="34" charset="0"/>
              <a:buNone/>
            </a:pPr>
            <a:r>
              <a:rPr lang="en-US" altLang="en-US" sz="2000">
                <a:effectLst/>
              </a:rPr>
              <a:t>   3. Add the mask to the original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6902">
                                            <p:txEl>
                                              <p:pRg st="4" end="4"/>
                                            </p:txEl>
                                          </p:spTgt>
                                        </p:tgtEl>
                                        <p:attrNameLst>
                                          <p:attrName>style.visibility</p:attrName>
                                        </p:attrNameLst>
                                      </p:cBhvr>
                                      <p:to>
                                        <p:strVal val="visible"/>
                                      </p:to>
                                    </p:set>
                                    <p:animEffect transition="in" filter="blinds(horizontal)">
                                      <p:cBhvr>
                                        <p:cTn id="7" dur="500"/>
                                        <p:tgtEl>
                                          <p:spTgt spid="336902">
                                            <p:txEl>
                                              <p:pRg st="4" end="4"/>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36902">
                                            <p:txEl>
                                              <p:pRg st="6" end="6"/>
                                            </p:txEl>
                                          </p:spTgt>
                                        </p:tgtEl>
                                        <p:attrNameLst>
                                          <p:attrName>style.visibility</p:attrName>
                                        </p:attrNameLst>
                                      </p:cBhvr>
                                      <p:to>
                                        <p:strVal val="visible"/>
                                      </p:to>
                                    </p:set>
                                    <p:animEffect transition="in" filter="blinds(horizontal)">
                                      <p:cBhvr>
                                        <p:cTn id="11" dur="500"/>
                                        <p:tgtEl>
                                          <p:spTgt spid="336902">
                                            <p:txEl>
                                              <p:pRg st="6" end="6"/>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6902">
                                            <p:txEl>
                                              <p:pRg st="8" end="8"/>
                                            </p:txEl>
                                          </p:spTgt>
                                        </p:tgtEl>
                                        <p:attrNameLst>
                                          <p:attrName>style.visibility</p:attrName>
                                        </p:attrNameLst>
                                      </p:cBhvr>
                                      <p:to>
                                        <p:strVal val="visible"/>
                                      </p:to>
                                    </p:set>
                                    <p:animEffect transition="in" filter="blinds(horizontal)">
                                      <p:cBhvr>
                                        <p:cTn id="15" dur="500"/>
                                        <p:tgtEl>
                                          <p:spTgt spid="336902">
                                            <p:txEl>
                                              <p:pRg st="8" end="8"/>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336902">
                                            <p:txEl>
                                              <p:pRg st="10" end="10"/>
                                            </p:txEl>
                                          </p:spTgt>
                                        </p:tgtEl>
                                        <p:attrNameLst>
                                          <p:attrName>style.visibility</p:attrName>
                                        </p:attrNameLst>
                                      </p:cBhvr>
                                      <p:to>
                                        <p:strVal val="visible"/>
                                      </p:to>
                                    </p:set>
                                    <p:animEffect transition="in" filter="blinds(horizontal)">
                                      <p:cBhvr>
                                        <p:cTn id="19" dur="500"/>
                                        <p:tgtEl>
                                          <p:spTgt spid="3369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5" name="Rectangle 5">
            <a:extLst>
              <a:ext uri="{FF2B5EF4-FFF2-40B4-BE49-F238E27FC236}">
                <a16:creationId xmlns:a16="http://schemas.microsoft.com/office/drawing/2014/main" id="{C1440415-0BF6-4D43-A8E7-B1C9DE39DD6B}"/>
              </a:ext>
            </a:extLst>
          </p:cNvPr>
          <p:cNvSpPr>
            <a:spLocks noGrp="1" noRot="1" noChangeArrowheads="1"/>
          </p:cNvSpPr>
          <p:nvPr>
            <p:ph type="title"/>
          </p:nvPr>
        </p:nvSpPr>
        <p:spPr>
          <a:noFill/>
          <a:ln/>
        </p:spPr>
        <p:txBody>
          <a:bodyPr/>
          <a:lstStyle/>
          <a:p>
            <a:r>
              <a:rPr lang="en-US" altLang="en-US" sz="2800" dirty="0"/>
              <a:t>Unsharp Masking and </a:t>
            </a:r>
            <a:r>
              <a:rPr lang="en-US" altLang="en-US" sz="2800" dirty="0" err="1"/>
              <a:t>Highboost</a:t>
            </a:r>
            <a:r>
              <a:rPr lang="en-US" altLang="en-US" sz="2800" dirty="0"/>
              <a:t> Filtering</a:t>
            </a:r>
          </a:p>
        </p:txBody>
      </p:sp>
      <p:sp>
        <p:nvSpPr>
          <p:cNvPr id="8" name="Date Placeholder 3">
            <a:extLst>
              <a:ext uri="{FF2B5EF4-FFF2-40B4-BE49-F238E27FC236}">
                <a16:creationId xmlns:a16="http://schemas.microsoft.com/office/drawing/2014/main" id="{23AC5E3F-2BEA-41AC-97EF-82327484FF23}"/>
              </a:ext>
            </a:extLst>
          </p:cNvPr>
          <p:cNvSpPr>
            <a:spLocks noGrp="1"/>
          </p:cNvSpPr>
          <p:nvPr>
            <p:ph type="dt" sz="half" idx="10"/>
          </p:nvPr>
        </p:nvSpPr>
        <p:spPr/>
        <p:txBody>
          <a:bodyPr/>
          <a:lstStyle/>
          <a:p>
            <a:fld id="{12A2A62C-5BA3-4447-866C-7CAD815C0DA8}"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AFCFA977-C83E-4370-9926-FDB4D8D62966}"/>
              </a:ext>
            </a:extLst>
          </p:cNvPr>
          <p:cNvSpPr>
            <a:spLocks noGrp="1"/>
          </p:cNvSpPr>
          <p:nvPr>
            <p:ph type="sldNum" sz="quarter" idx="12"/>
          </p:nvPr>
        </p:nvSpPr>
        <p:spPr/>
        <p:txBody>
          <a:bodyPr/>
          <a:lstStyle/>
          <a:p>
            <a:fld id="{8D8F3CDE-2842-4460-8079-B4ADC38BAAFC}" type="slidenum">
              <a:rPr lang="en-US" altLang="en-US"/>
              <a:pPr/>
              <a:t>68</a:t>
            </a:fld>
            <a:endParaRPr lang="en-US" altLang="en-US"/>
          </a:p>
        </p:txBody>
      </p:sp>
      <p:sp>
        <p:nvSpPr>
          <p:cNvPr id="337924" name="Text Box 4">
            <a:extLst>
              <a:ext uri="{FF2B5EF4-FFF2-40B4-BE49-F238E27FC236}">
                <a16:creationId xmlns:a16="http://schemas.microsoft.com/office/drawing/2014/main" id="{73A97A9A-5360-40D8-AA18-665E5B7B8CA6}"/>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aphicFrame>
        <p:nvGraphicFramePr>
          <p:cNvPr id="337927" name="Object 7">
            <a:extLst>
              <a:ext uri="{FF2B5EF4-FFF2-40B4-BE49-F238E27FC236}">
                <a16:creationId xmlns:a16="http://schemas.microsoft.com/office/drawing/2014/main" id="{2EEE2753-B591-491E-A5B3-687ACE1127F5}"/>
              </a:ext>
            </a:extLst>
          </p:cNvPr>
          <p:cNvGraphicFramePr>
            <a:graphicFrameLocks noChangeAspect="1"/>
          </p:cNvGraphicFramePr>
          <p:nvPr/>
        </p:nvGraphicFramePr>
        <p:xfrm>
          <a:off x="2097089" y="1525588"/>
          <a:ext cx="8086725" cy="2076450"/>
        </p:xfrm>
        <a:graphic>
          <a:graphicData uri="http://schemas.openxmlformats.org/presentationml/2006/ole">
            <mc:AlternateContent xmlns:mc="http://schemas.openxmlformats.org/markup-compatibility/2006">
              <mc:Choice xmlns:v="urn:schemas-microsoft-com:vml" Requires="v">
                <p:oleObj name="Equation" r:id="rId2" imgW="3759120" imgH="965160" progId="Equation.DSMT4">
                  <p:embed/>
                </p:oleObj>
              </mc:Choice>
              <mc:Fallback>
                <p:oleObj name="Equation" r:id="rId2" imgW="3759120" imgH="965160" progId="Equation.DSMT4">
                  <p:embed/>
                  <p:pic>
                    <p:nvPicPr>
                      <p:cNvPr id="337927" name="Object 7">
                        <a:extLst>
                          <a:ext uri="{FF2B5EF4-FFF2-40B4-BE49-F238E27FC236}">
                            <a16:creationId xmlns:a16="http://schemas.microsoft.com/office/drawing/2014/main" id="{2EEE2753-B591-491E-A5B3-687ACE112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89" y="1525588"/>
                        <a:ext cx="8086725" cy="207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28" name="Object 8">
            <a:extLst>
              <a:ext uri="{FF2B5EF4-FFF2-40B4-BE49-F238E27FC236}">
                <a16:creationId xmlns:a16="http://schemas.microsoft.com/office/drawing/2014/main" id="{4E6F3208-451A-46DE-8942-739B51133670}"/>
              </a:ext>
            </a:extLst>
          </p:cNvPr>
          <p:cNvGraphicFramePr>
            <a:graphicFrameLocks noChangeAspect="1"/>
          </p:cNvGraphicFramePr>
          <p:nvPr/>
        </p:nvGraphicFramePr>
        <p:xfrm>
          <a:off x="2154238" y="4167189"/>
          <a:ext cx="7493000" cy="420687"/>
        </p:xfrm>
        <a:graphic>
          <a:graphicData uri="http://schemas.openxmlformats.org/presentationml/2006/ole">
            <mc:AlternateContent xmlns:mc="http://schemas.openxmlformats.org/markup-compatibility/2006">
              <mc:Choice xmlns:v="urn:schemas-microsoft-com:vml" Requires="v">
                <p:oleObj name="Equation" r:id="rId4" imgW="3619440" imgH="203040" progId="Equation.DSMT4">
                  <p:embed/>
                </p:oleObj>
              </mc:Choice>
              <mc:Fallback>
                <p:oleObj name="Equation" r:id="rId4" imgW="3619440" imgH="203040" progId="Equation.DSMT4">
                  <p:embed/>
                  <p:pic>
                    <p:nvPicPr>
                      <p:cNvPr id="337928" name="Object 8">
                        <a:extLst>
                          <a:ext uri="{FF2B5EF4-FFF2-40B4-BE49-F238E27FC236}">
                            <a16:creationId xmlns:a16="http://schemas.microsoft.com/office/drawing/2014/main" id="{4E6F3208-451A-46DE-8942-739B51133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238" y="4167189"/>
                        <a:ext cx="74930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37928"/>
                                        </p:tgtEl>
                                        <p:attrNameLst>
                                          <p:attrName>style.visibility</p:attrName>
                                        </p:attrNameLst>
                                      </p:cBhvr>
                                      <p:to>
                                        <p:strVal val="visible"/>
                                      </p:to>
                                    </p:set>
                                    <p:animEffect transition="in" filter="diamond(in)">
                                      <p:cBhvr>
                                        <p:cTn id="7" dur="2000"/>
                                        <p:tgtEl>
                                          <p:spTgt spid="337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9" name="Rectangle 5">
            <a:extLst>
              <a:ext uri="{FF2B5EF4-FFF2-40B4-BE49-F238E27FC236}">
                <a16:creationId xmlns:a16="http://schemas.microsoft.com/office/drawing/2014/main" id="{C30D203E-938C-4B54-AD52-5773784839DF}"/>
              </a:ext>
            </a:extLst>
          </p:cNvPr>
          <p:cNvSpPr>
            <a:spLocks noGrp="1" noRot="1" noChangeArrowheads="1"/>
          </p:cNvSpPr>
          <p:nvPr>
            <p:ph type="title"/>
          </p:nvPr>
        </p:nvSpPr>
        <p:spPr>
          <a:noFill/>
          <a:ln/>
        </p:spPr>
        <p:txBody>
          <a:bodyPr/>
          <a:lstStyle/>
          <a:p>
            <a:r>
              <a:rPr lang="en-US" altLang="en-US" sz="2800"/>
              <a:t>Unsharp Masking: Demo</a:t>
            </a:r>
          </a:p>
        </p:txBody>
      </p:sp>
      <p:sp>
        <p:nvSpPr>
          <p:cNvPr id="8" name="Date Placeholder 3">
            <a:extLst>
              <a:ext uri="{FF2B5EF4-FFF2-40B4-BE49-F238E27FC236}">
                <a16:creationId xmlns:a16="http://schemas.microsoft.com/office/drawing/2014/main" id="{EFE0A648-5197-4AB2-A206-4AD66C5EED39}"/>
              </a:ext>
            </a:extLst>
          </p:cNvPr>
          <p:cNvSpPr>
            <a:spLocks noGrp="1"/>
          </p:cNvSpPr>
          <p:nvPr>
            <p:ph type="dt" sz="half" idx="10"/>
          </p:nvPr>
        </p:nvSpPr>
        <p:spPr/>
        <p:txBody>
          <a:bodyPr/>
          <a:lstStyle/>
          <a:p>
            <a:fld id="{E46442CE-F276-4C68-879E-620C588BC237}"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55817389-1C5E-458E-9F39-192754F2D2B0}"/>
              </a:ext>
            </a:extLst>
          </p:cNvPr>
          <p:cNvSpPr>
            <a:spLocks noGrp="1"/>
          </p:cNvSpPr>
          <p:nvPr>
            <p:ph type="sldNum" sz="quarter" idx="12"/>
          </p:nvPr>
        </p:nvSpPr>
        <p:spPr/>
        <p:txBody>
          <a:bodyPr/>
          <a:lstStyle/>
          <a:p>
            <a:fld id="{C7B59D71-ED0A-44CE-BFD3-CB449726EB3D}" type="slidenum">
              <a:rPr lang="en-US" altLang="en-US"/>
              <a:pPr/>
              <a:t>69</a:t>
            </a:fld>
            <a:endParaRPr lang="en-US" altLang="en-US"/>
          </a:p>
        </p:txBody>
      </p:sp>
      <p:sp>
        <p:nvSpPr>
          <p:cNvPr id="338948" name="Text Box 4">
            <a:extLst>
              <a:ext uri="{FF2B5EF4-FFF2-40B4-BE49-F238E27FC236}">
                <a16:creationId xmlns:a16="http://schemas.microsoft.com/office/drawing/2014/main" id="{9B5C841A-C0FD-42D9-A5B3-BF5C33057648}"/>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38952" name="Picture 8">
            <a:extLst>
              <a:ext uri="{FF2B5EF4-FFF2-40B4-BE49-F238E27FC236}">
                <a16:creationId xmlns:a16="http://schemas.microsoft.com/office/drawing/2014/main" id="{581A4AC1-FF41-480D-9B0F-C1DB8937B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238" y="1331914"/>
            <a:ext cx="3257550" cy="475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953" name="Picture 9">
            <a:extLst>
              <a:ext uri="{FF2B5EF4-FFF2-40B4-BE49-F238E27FC236}">
                <a16:creationId xmlns:a16="http://schemas.microsoft.com/office/drawing/2014/main" id="{B757783D-0936-4C39-9EC1-ECC86041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163" y="1223963"/>
            <a:ext cx="1746250"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C3DAEB-E1E5-44BA-BFE7-71350EF0E418}"/>
              </a:ext>
            </a:extLst>
          </p:cNvPr>
          <p:cNvPicPr>
            <a:picLocks noChangeAspect="1"/>
          </p:cNvPicPr>
          <p:nvPr/>
        </p:nvPicPr>
        <p:blipFill>
          <a:blip r:embed="rId2"/>
          <a:stretch>
            <a:fillRect/>
          </a:stretch>
        </p:blipFill>
        <p:spPr>
          <a:xfrm>
            <a:off x="210428" y="1441676"/>
            <a:ext cx="6392025" cy="4819166"/>
          </a:xfrm>
          <a:prstGeom prst="rect">
            <a:avLst/>
          </a:prstGeom>
        </p:spPr>
      </p:pic>
      <p:pic>
        <p:nvPicPr>
          <p:cNvPr id="7" name="Picture 6">
            <a:extLst>
              <a:ext uri="{FF2B5EF4-FFF2-40B4-BE49-F238E27FC236}">
                <a16:creationId xmlns:a16="http://schemas.microsoft.com/office/drawing/2014/main" id="{5B385E6D-C930-487B-A1E2-920CB441439C}"/>
              </a:ext>
            </a:extLst>
          </p:cNvPr>
          <p:cNvPicPr>
            <a:picLocks noChangeAspect="1"/>
          </p:cNvPicPr>
          <p:nvPr/>
        </p:nvPicPr>
        <p:blipFill>
          <a:blip r:embed="rId3"/>
          <a:stretch>
            <a:fillRect/>
          </a:stretch>
        </p:blipFill>
        <p:spPr>
          <a:xfrm>
            <a:off x="6779733" y="2549299"/>
            <a:ext cx="5381625" cy="2867025"/>
          </a:xfrm>
          <a:prstGeom prst="rect">
            <a:avLst/>
          </a:prstGeom>
        </p:spPr>
      </p:pic>
    </p:spTree>
    <p:extLst>
      <p:ext uri="{BB962C8B-B14F-4D97-AF65-F5344CB8AC3E}">
        <p14:creationId xmlns:p14="http://schemas.microsoft.com/office/powerpoint/2010/main" val="2393745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3" name="Rectangle 5">
            <a:extLst>
              <a:ext uri="{FF2B5EF4-FFF2-40B4-BE49-F238E27FC236}">
                <a16:creationId xmlns:a16="http://schemas.microsoft.com/office/drawing/2014/main" id="{E69F5FB7-CAF9-4965-A7F4-687860D9129D}"/>
              </a:ext>
            </a:extLst>
          </p:cNvPr>
          <p:cNvSpPr>
            <a:spLocks noGrp="1" noRot="1" noChangeArrowheads="1"/>
          </p:cNvSpPr>
          <p:nvPr>
            <p:ph type="title"/>
          </p:nvPr>
        </p:nvSpPr>
        <p:spPr>
          <a:xfrm>
            <a:off x="1825625" y="128588"/>
            <a:ext cx="8540750" cy="1143000"/>
          </a:xfrm>
          <a:noFill/>
          <a:ln/>
        </p:spPr>
        <p:txBody>
          <a:bodyPr/>
          <a:lstStyle/>
          <a:p>
            <a:r>
              <a:rPr lang="en-US" altLang="en-US" sz="2800"/>
              <a:t>Unsharp Masking and Highboost Filtering: Example</a:t>
            </a:r>
          </a:p>
        </p:txBody>
      </p:sp>
      <p:sp>
        <p:nvSpPr>
          <p:cNvPr id="8" name="Date Placeholder 3">
            <a:extLst>
              <a:ext uri="{FF2B5EF4-FFF2-40B4-BE49-F238E27FC236}">
                <a16:creationId xmlns:a16="http://schemas.microsoft.com/office/drawing/2014/main" id="{A3BBAFE8-552A-4002-867D-3AEAD2AC2651}"/>
              </a:ext>
            </a:extLst>
          </p:cNvPr>
          <p:cNvSpPr>
            <a:spLocks noGrp="1"/>
          </p:cNvSpPr>
          <p:nvPr>
            <p:ph type="dt" sz="half" idx="10"/>
          </p:nvPr>
        </p:nvSpPr>
        <p:spPr/>
        <p:txBody>
          <a:bodyPr/>
          <a:lstStyle/>
          <a:p>
            <a:fld id="{AB707091-5D34-48AE-A516-6A2335262881}" type="datetime1">
              <a:rPr lang="en-US" altLang="en-US"/>
              <a:pPr/>
              <a:t>11-Aug-23</a:t>
            </a:fld>
            <a:endParaRPr lang="en-US" altLang="en-US"/>
          </a:p>
        </p:txBody>
      </p:sp>
      <p:sp>
        <p:nvSpPr>
          <p:cNvPr id="9" name="Slide Number Placeholder 5">
            <a:extLst>
              <a:ext uri="{FF2B5EF4-FFF2-40B4-BE49-F238E27FC236}">
                <a16:creationId xmlns:a16="http://schemas.microsoft.com/office/drawing/2014/main" id="{8827577C-C50E-42F7-9EB3-417947C39ADE}"/>
              </a:ext>
            </a:extLst>
          </p:cNvPr>
          <p:cNvSpPr>
            <a:spLocks noGrp="1"/>
          </p:cNvSpPr>
          <p:nvPr>
            <p:ph type="sldNum" sz="quarter" idx="12"/>
          </p:nvPr>
        </p:nvSpPr>
        <p:spPr/>
        <p:txBody>
          <a:bodyPr/>
          <a:lstStyle/>
          <a:p>
            <a:fld id="{B562C01B-FF25-4C94-A0AB-4588C22ADD7A}" type="slidenum">
              <a:rPr lang="en-US" altLang="en-US"/>
              <a:pPr/>
              <a:t>70</a:t>
            </a:fld>
            <a:endParaRPr lang="en-US" altLang="en-US"/>
          </a:p>
        </p:txBody>
      </p:sp>
      <p:sp>
        <p:nvSpPr>
          <p:cNvPr id="339972" name="Text Box 4">
            <a:extLst>
              <a:ext uri="{FF2B5EF4-FFF2-40B4-BE49-F238E27FC236}">
                <a16:creationId xmlns:a16="http://schemas.microsoft.com/office/drawing/2014/main" id="{D9A204B1-238B-4E33-85F5-FEAD2C4398EA}"/>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39976" name="Picture 8">
            <a:extLst>
              <a:ext uri="{FF2B5EF4-FFF2-40B4-BE49-F238E27FC236}">
                <a16:creationId xmlns:a16="http://schemas.microsoft.com/office/drawing/2014/main" id="{87F578D1-D1E5-4349-923D-F14C84BF2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364" y="1122364"/>
            <a:ext cx="2173287"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7" name="Picture 9">
            <a:extLst>
              <a:ext uri="{FF2B5EF4-FFF2-40B4-BE49-F238E27FC236}">
                <a16:creationId xmlns:a16="http://schemas.microsoft.com/office/drawing/2014/main" id="{E81B3F7E-EAE7-4B10-94FD-B24EF53C7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039" y="1255713"/>
            <a:ext cx="1931987"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7" name="Rectangle 5">
            <a:extLst>
              <a:ext uri="{FF2B5EF4-FFF2-40B4-BE49-F238E27FC236}">
                <a16:creationId xmlns:a16="http://schemas.microsoft.com/office/drawing/2014/main" id="{C8E17556-A7C7-4960-B18F-92D569448DD2}"/>
              </a:ext>
            </a:extLst>
          </p:cNvPr>
          <p:cNvSpPr>
            <a:spLocks noGrp="1" noRot="1" noChangeArrowheads="1"/>
          </p:cNvSpPr>
          <p:nvPr>
            <p:ph type="title"/>
          </p:nvPr>
        </p:nvSpPr>
        <p:spPr>
          <a:xfrm>
            <a:off x="1825625" y="128588"/>
            <a:ext cx="8540750" cy="1143000"/>
          </a:xfrm>
          <a:noFill/>
          <a:ln/>
        </p:spPr>
        <p:txBody>
          <a:bodyPr/>
          <a:lstStyle/>
          <a:p>
            <a:r>
              <a:rPr lang="en-US" altLang="en-US" sz="2800"/>
              <a:t>Image Sharpening based on First-Order Derivatives</a:t>
            </a:r>
          </a:p>
        </p:txBody>
      </p:sp>
      <p:sp>
        <p:nvSpPr>
          <p:cNvPr id="9" name="Date Placeholder 3">
            <a:extLst>
              <a:ext uri="{FF2B5EF4-FFF2-40B4-BE49-F238E27FC236}">
                <a16:creationId xmlns:a16="http://schemas.microsoft.com/office/drawing/2014/main" id="{680EEADF-1123-4A31-95AC-94EDE4E29C73}"/>
              </a:ext>
            </a:extLst>
          </p:cNvPr>
          <p:cNvSpPr>
            <a:spLocks noGrp="1"/>
          </p:cNvSpPr>
          <p:nvPr>
            <p:ph type="dt" sz="half" idx="10"/>
          </p:nvPr>
        </p:nvSpPr>
        <p:spPr/>
        <p:txBody>
          <a:bodyPr/>
          <a:lstStyle/>
          <a:p>
            <a:fld id="{993A2EE1-E89E-4B0E-BC0C-48F08444BB20}" type="datetime1">
              <a:rPr lang="en-US" altLang="en-US"/>
              <a:pPr/>
              <a:t>11-Aug-23</a:t>
            </a:fld>
            <a:endParaRPr lang="en-US" altLang="en-US"/>
          </a:p>
        </p:txBody>
      </p:sp>
      <p:sp>
        <p:nvSpPr>
          <p:cNvPr id="10" name="Slide Number Placeholder 5">
            <a:extLst>
              <a:ext uri="{FF2B5EF4-FFF2-40B4-BE49-F238E27FC236}">
                <a16:creationId xmlns:a16="http://schemas.microsoft.com/office/drawing/2014/main" id="{3FF72482-F751-4E55-BB37-32DD1E880AC5}"/>
              </a:ext>
            </a:extLst>
          </p:cNvPr>
          <p:cNvSpPr>
            <a:spLocks noGrp="1"/>
          </p:cNvSpPr>
          <p:nvPr>
            <p:ph type="sldNum" sz="quarter" idx="12"/>
          </p:nvPr>
        </p:nvSpPr>
        <p:spPr/>
        <p:txBody>
          <a:bodyPr/>
          <a:lstStyle/>
          <a:p>
            <a:fld id="{ADED5A15-D0D5-4594-8EE2-83E4DCC87A84}" type="slidenum">
              <a:rPr lang="en-US" altLang="en-US"/>
              <a:pPr/>
              <a:t>71</a:t>
            </a:fld>
            <a:endParaRPr lang="en-US" altLang="en-US"/>
          </a:p>
        </p:txBody>
      </p:sp>
      <p:sp>
        <p:nvSpPr>
          <p:cNvPr id="340996" name="Text Box 4">
            <a:extLst>
              <a:ext uri="{FF2B5EF4-FFF2-40B4-BE49-F238E27FC236}">
                <a16:creationId xmlns:a16="http://schemas.microsoft.com/office/drawing/2014/main" id="{CF857637-85EA-40E3-AAF8-FD47C47A0B5F}"/>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aphicFrame>
        <p:nvGraphicFramePr>
          <p:cNvPr id="341000" name="Object 8">
            <a:extLst>
              <a:ext uri="{FF2B5EF4-FFF2-40B4-BE49-F238E27FC236}">
                <a16:creationId xmlns:a16="http://schemas.microsoft.com/office/drawing/2014/main" id="{ADD792B6-8A0E-455F-8DAE-AB167F24D05E}"/>
              </a:ext>
            </a:extLst>
          </p:cNvPr>
          <p:cNvGraphicFramePr>
            <a:graphicFrameLocks noChangeAspect="1"/>
          </p:cNvGraphicFramePr>
          <p:nvPr/>
        </p:nvGraphicFramePr>
        <p:xfrm>
          <a:off x="2039938" y="1338263"/>
          <a:ext cx="8075612" cy="2940050"/>
        </p:xfrm>
        <a:graphic>
          <a:graphicData uri="http://schemas.openxmlformats.org/presentationml/2006/ole">
            <mc:AlternateContent xmlns:mc="http://schemas.openxmlformats.org/markup-compatibility/2006">
              <mc:Choice xmlns:v="urn:schemas-microsoft-com:vml" Requires="v">
                <p:oleObj name="Equation" r:id="rId2" imgW="3593880" imgH="1307880" progId="Equation.DSMT4">
                  <p:embed/>
                </p:oleObj>
              </mc:Choice>
              <mc:Fallback>
                <p:oleObj name="Equation" r:id="rId2" imgW="3593880" imgH="1307880" progId="Equation.DSMT4">
                  <p:embed/>
                  <p:pic>
                    <p:nvPicPr>
                      <p:cNvPr id="341000" name="Object 8">
                        <a:extLst>
                          <a:ext uri="{FF2B5EF4-FFF2-40B4-BE49-F238E27FC236}">
                            <a16:creationId xmlns:a16="http://schemas.microsoft.com/office/drawing/2014/main" id="{ADD792B6-8A0E-455F-8DAE-AB167F24D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938" y="1338263"/>
                        <a:ext cx="8075612" cy="294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1001" name="Object 9">
            <a:extLst>
              <a:ext uri="{FF2B5EF4-FFF2-40B4-BE49-F238E27FC236}">
                <a16:creationId xmlns:a16="http://schemas.microsoft.com/office/drawing/2014/main" id="{9A3C212F-394B-4A07-8ADF-D919570829FA}"/>
              </a:ext>
            </a:extLst>
          </p:cNvPr>
          <p:cNvGraphicFramePr>
            <a:graphicFrameLocks noChangeAspect="1"/>
          </p:cNvGraphicFramePr>
          <p:nvPr/>
        </p:nvGraphicFramePr>
        <p:xfrm>
          <a:off x="2393951" y="4756151"/>
          <a:ext cx="7515225" cy="1331913"/>
        </p:xfrm>
        <a:graphic>
          <a:graphicData uri="http://schemas.openxmlformats.org/presentationml/2006/ole">
            <mc:AlternateContent xmlns:mc="http://schemas.openxmlformats.org/markup-compatibility/2006">
              <mc:Choice xmlns:v="urn:schemas-microsoft-com:vml" Requires="v">
                <p:oleObj name="Equation" r:id="rId4" imgW="3009600" imgH="533160" progId="Equation.DSMT4">
                  <p:embed/>
                </p:oleObj>
              </mc:Choice>
              <mc:Fallback>
                <p:oleObj name="Equation" r:id="rId4" imgW="3009600" imgH="533160" progId="Equation.DSMT4">
                  <p:embed/>
                  <p:pic>
                    <p:nvPicPr>
                      <p:cNvPr id="341001" name="Object 9">
                        <a:extLst>
                          <a:ext uri="{FF2B5EF4-FFF2-40B4-BE49-F238E27FC236}">
                            <a16:creationId xmlns:a16="http://schemas.microsoft.com/office/drawing/2014/main" id="{9A3C212F-394B-4A07-8ADF-D91957082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951" y="4756151"/>
                        <a:ext cx="75152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02" name="Text Box 10">
            <a:extLst>
              <a:ext uri="{FF2B5EF4-FFF2-40B4-BE49-F238E27FC236}">
                <a16:creationId xmlns:a16="http://schemas.microsoft.com/office/drawing/2014/main" id="{24F45B65-D125-4434-BC3C-6A7EA909D961}"/>
              </a:ext>
            </a:extLst>
          </p:cNvPr>
          <p:cNvSpPr txBox="1">
            <a:spLocks noChangeArrowheads="1"/>
          </p:cNvSpPr>
          <p:nvPr/>
        </p:nvSpPr>
        <p:spPr bwMode="auto">
          <a:xfrm>
            <a:off x="1809750" y="5507038"/>
            <a:ext cx="179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660033"/>
                </a:solidFill>
              </a:rPr>
              <a:t>Gradient Image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41001"/>
                                        </p:tgtEl>
                                        <p:attrNameLst>
                                          <p:attrName>style.visibility</p:attrName>
                                        </p:attrNameLst>
                                      </p:cBhvr>
                                      <p:to>
                                        <p:strVal val="visible"/>
                                      </p:to>
                                    </p:set>
                                    <p:animEffect transition="in" filter="circle(in)">
                                      <p:cBhvr>
                                        <p:cTn id="7" dur="2000"/>
                                        <p:tgtEl>
                                          <p:spTgt spid="3410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1002"/>
                                        </p:tgtEl>
                                        <p:attrNameLst>
                                          <p:attrName>style.visibility</p:attrName>
                                        </p:attrNameLst>
                                      </p:cBhvr>
                                      <p:to>
                                        <p:strVal val="visible"/>
                                      </p:to>
                                    </p:set>
                                    <p:animEffect transition="in" filter="checkerboard(across)">
                                      <p:cBhvr>
                                        <p:cTn id="1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1" name="Rectangle 5">
            <a:extLst>
              <a:ext uri="{FF2B5EF4-FFF2-40B4-BE49-F238E27FC236}">
                <a16:creationId xmlns:a16="http://schemas.microsoft.com/office/drawing/2014/main" id="{50A58CE8-54BD-4B24-9566-9547D152894C}"/>
              </a:ext>
            </a:extLst>
          </p:cNvPr>
          <p:cNvSpPr>
            <a:spLocks noGrp="1" noRot="1" noChangeArrowheads="1"/>
          </p:cNvSpPr>
          <p:nvPr>
            <p:ph type="title"/>
          </p:nvPr>
        </p:nvSpPr>
        <p:spPr>
          <a:noFill/>
          <a:ln/>
        </p:spPr>
        <p:txBody>
          <a:bodyPr/>
          <a:lstStyle/>
          <a:p>
            <a:r>
              <a:rPr lang="en-US" altLang="en-US" sz="2800"/>
              <a:t>Image Sharpening based on First-Order Derivatives</a:t>
            </a:r>
          </a:p>
        </p:txBody>
      </p:sp>
      <p:graphicFrame>
        <p:nvGraphicFramePr>
          <p:cNvPr id="342060" name="Group 44">
            <a:extLst>
              <a:ext uri="{FF2B5EF4-FFF2-40B4-BE49-F238E27FC236}">
                <a16:creationId xmlns:a16="http://schemas.microsoft.com/office/drawing/2014/main" id="{8233E2BF-AE9E-4D72-B0A9-C70E6ADDC3B5}"/>
              </a:ext>
            </a:extLst>
          </p:cNvPr>
          <p:cNvGraphicFramePr>
            <a:graphicFrameLocks noGrp="1"/>
          </p:cNvGraphicFramePr>
          <p:nvPr>
            <p:ph type="tbl" idx="1"/>
          </p:nvPr>
        </p:nvGraphicFramePr>
        <p:xfrm>
          <a:off x="1825625" y="4300539"/>
          <a:ext cx="1936750" cy="1570039"/>
        </p:xfrm>
        <a:graphic>
          <a:graphicData uri="http://schemas.openxmlformats.org/drawingml/2006/table">
            <a:tbl>
              <a:tblPr/>
              <a:tblGrid>
                <a:gridCol w="646113">
                  <a:extLst>
                    <a:ext uri="{9D8B030D-6E8A-4147-A177-3AD203B41FA5}">
                      <a16:colId xmlns:a16="http://schemas.microsoft.com/office/drawing/2014/main" val="2580331440"/>
                    </a:ext>
                  </a:extLst>
                </a:gridCol>
                <a:gridCol w="644525">
                  <a:extLst>
                    <a:ext uri="{9D8B030D-6E8A-4147-A177-3AD203B41FA5}">
                      <a16:colId xmlns:a16="http://schemas.microsoft.com/office/drawing/2014/main" val="1246848035"/>
                    </a:ext>
                  </a:extLst>
                </a:gridCol>
                <a:gridCol w="646112">
                  <a:extLst>
                    <a:ext uri="{9D8B030D-6E8A-4147-A177-3AD203B41FA5}">
                      <a16:colId xmlns:a16="http://schemas.microsoft.com/office/drawing/2014/main" val="1657346358"/>
                    </a:ext>
                  </a:extLst>
                </a:gridCol>
              </a:tblGrid>
              <a:tr h="525463">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5034795"/>
                  </a:ext>
                </a:extLst>
              </a:tr>
              <a:tr h="52228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4085604"/>
                  </a:ext>
                </a:extLst>
              </a:tr>
              <a:tr h="52228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3495909"/>
                  </a:ext>
                </a:extLst>
              </a:tr>
            </a:tbl>
          </a:graphicData>
        </a:graphic>
      </p:graphicFrame>
      <p:sp>
        <p:nvSpPr>
          <p:cNvPr id="27" name="Date Placeholder 3">
            <a:extLst>
              <a:ext uri="{FF2B5EF4-FFF2-40B4-BE49-F238E27FC236}">
                <a16:creationId xmlns:a16="http://schemas.microsoft.com/office/drawing/2014/main" id="{8690F401-AC28-4C62-8A02-9D14C8001D6B}"/>
              </a:ext>
            </a:extLst>
          </p:cNvPr>
          <p:cNvSpPr>
            <a:spLocks noGrp="1"/>
          </p:cNvSpPr>
          <p:nvPr>
            <p:ph type="dt" sz="half" idx="10"/>
          </p:nvPr>
        </p:nvSpPr>
        <p:spPr/>
        <p:txBody>
          <a:bodyPr/>
          <a:lstStyle/>
          <a:p>
            <a:fld id="{5E4968D7-A37B-4479-8673-670F44228BE3}" type="datetime1">
              <a:rPr lang="en-US" altLang="en-US"/>
              <a:pPr/>
              <a:t>11-Aug-23</a:t>
            </a:fld>
            <a:endParaRPr lang="en-US" altLang="en-US"/>
          </a:p>
        </p:txBody>
      </p:sp>
      <p:sp>
        <p:nvSpPr>
          <p:cNvPr id="28" name="Slide Number Placeholder 5">
            <a:extLst>
              <a:ext uri="{FF2B5EF4-FFF2-40B4-BE49-F238E27FC236}">
                <a16:creationId xmlns:a16="http://schemas.microsoft.com/office/drawing/2014/main" id="{2AECC63A-39D4-4DBB-9188-53FA2A0FEC08}"/>
              </a:ext>
            </a:extLst>
          </p:cNvPr>
          <p:cNvSpPr>
            <a:spLocks noGrp="1"/>
          </p:cNvSpPr>
          <p:nvPr>
            <p:ph type="sldNum" sz="quarter" idx="12"/>
          </p:nvPr>
        </p:nvSpPr>
        <p:spPr/>
        <p:txBody>
          <a:bodyPr/>
          <a:lstStyle/>
          <a:p>
            <a:fld id="{85A5B5F7-0CAE-4E9F-AFBB-126438066292}" type="slidenum">
              <a:rPr lang="en-US" altLang="en-US"/>
              <a:pPr/>
              <a:t>72</a:t>
            </a:fld>
            <a:endParaRPr lang="en-US" altLang="en-US"/>
          </a:p>
        </p:txBody>
      </p:sp>
      <p:sp>
        <p:nvSpPr>
          <p:cNvPr id="342019" name="Rectangle 3">
            <a:extLst>
              <a:ext uri="{FF2B5EF4-FFF2-40B4-BE49-F238E27FC236}">
                <a16:creationId xmlns:a16="http://schemas.microsoft.com/office/drawing/2014/main" id="{B1EE5F7D-D988-408B-AC38-1DECC08409D4}"/>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020" name="Text Box 4">
            <a:extLst>
              <a:ext uri="{FF2B5EF4-FFF2-40B4-BE49-F238E27FC236}">
                <a16:creationId xmlns:a16="http://schemas.microsoft.com/office/drawing/2014/main" id="{4493E131-9EE1-4E6C-BBAA-7E042FEE9B6E}"/>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aphicFrame>
        <p:nvGraphicFramePr>
          <p:cNvPr id="342023" name="Object 7">
            <a:extLst>
              <a:ext uri="{FF2B5EF4-FFF2-40B4-BE49-F238E27FC236}">
                <a16:creationId xmlns:a16="http://schemas.microsoft.com/office/drawing/2014/main" id="{4106EBA6-FB7B-4F3E-A5B8-105D2481041F}"/>
              </a:ext>
            </a:extLst>
          </p:cNvPr>
          <p:cNvGraphicFramePr>
            <a:graphicFrameLocks noChangeAspect="1"/>
          </p:cNvGraphicFramePr>
          <p:nvPr/>
        </p:nvGraphicFramePr>
        <p:xfrm>
          <a:off x="2393950" y="1455738"/>
          <a:ext cx="7515225" cy="1331912"/>
        </p:xfrm>
        <a:graphic>
          <a:graphicData uri="http://schemas.openxmlformats.org/presentationml/2006/ole">
            <mc:AlternateContent xmlns:mc="http://schemas.openxmlformats.org/markup-compatibility/2006">
              <mc:Choice xmlns:v="urn:schemas-microsoft-com:vml" Requires="v">
                <p:oleObj name="Equation" r:id="rId2" imgW="3009600" imgH="533160" progId="Equation.DSMT4">
                  <p:embed/>
                </p:oleObj>
              </mc:Choice>
              <mc:Fallback>
                <p:oleObj name="Equation" r:id="rId2" imgW="3009600" imgH="533160" progId="Equation.DSMT4">
                  <p:embed/>
                  <p:pic>
                    <p:nvPicPr>
                      <p:cNvPr id="342023" name="Object 7">
                        <a:extLst>
                          <a:ext uri="{FF2B5EF4-FFF2-40B4-BE49-F238E27FC236}">
                            <a16:creationId xmlns:a16="http://schemas.microsoft.com/office/drawing/2014/main" id="{4106EBA6-FB7B-4F3E-A5B8-105D24810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1455738"/>
                        <a:ext cx="7515225"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25" name="Object 9">
            <a:extLst>
              <a:ext uri="{FF2B5EF4-FFF2-40B4-BE49-F238E27FC236}">
                <a16:creationId xmlns:a16="http://schemas.microsoft.com/office/drawing/2014/main" id="{49A191F0-2E95-4477-B8C7-5ADD17BA5AC7}"/>
              </a:ext>
            </a:extLst>
          </p:cNvPr>
          <p:cNvGraphicFramePr>
            <a:graphicFrameLocks noChangeAspect="1"/>
          </p:cNvGraphicFramePr>
          <p:nvPr/>
        </p:nvGraphicFramePr>
        <p:xfrm>
          <a:off x="3919539" y="3117850"/>
          <a:ext cx="3544887" cy="647700"/>
        </p:xfrm>
        <a:graphic>
          <a:graphicData uri="http://schemas.openxmlformats.org/presentationml/2006/ole">
            <mc:AlternateContent xmlns:mc="http://schemas.openxmlformats.org/markup-compatibility/2006">
              <mc:Choice xmlns:v="urn:schemas-microsoft-com:vml" Requires="v">
                <p:oleObj name="Equation" r:id="rId4" imgW="1320480" imgH="241200" progId="Equation.DSMT4">
                  <p:embed/>
                </p:oleObj>
              </mc:Choice>
              <mc:Fallback>
                <p:oleObj name="Equation" r:id="rId4" imgW="1320480" imgH="241200" progId="Equation.DSMT4">
                  <p:embed/>
                  <p:pic>
                    <p:nvPicPr>
                      <p:cNvPr id="342025" name="Object 9">
                        <a:extLst>
                          <a:ext uri="{FF2B5EF4-FFF2-40B4-BE49-F238E27FC236}">
                            <a16:creationId xmlns:a16="http://schemas.microsoft.com/office/drawing/2014/main" id="{49A191F0-2E95-4477-B8C7-5ADD17BA5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539" y="3117850"/>
                        <a:ext cx="3544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61" name="Object 45">
            <a:extLst>
              <a:ext uri="{FF2B5EF4-FFF2-40B4-BE49-F238E27FC236}">
                <a16:creationId xmlns:a16="http://schemas.microsoft.com/office/drawing/2014/main" id="{6686E88A-6A9F-45EB-BE9A-3C1ABAA485E5}"/>
              </a:ext>
            </a:extLst>
          </p:cNvPr>
          <p:cNvGraphicFramePr>
            <a:graphicFrameLocks noChangeAspect="1"/>
          </p:cNvGraphicFramePr>
          <p:nvPr/>
        </p:nvGraphicFramePr>
        <p:xfrm>
          <a:off x="4213225" y="4649788"/>
          <a:ext cx="4148138" cy="533400"/>
        </p:xfrm>
        <a:graphic>
          <a:graphicData uri="http://schemas.openxmlformats.org/presentationml/2006/ole">
            <mc:AlternateContent xmlns:mc="http://schemas.openxmlformats.org/markup-compatibility/2006">
              <mc:Choice xmlns:v="urn:schemas-microsoft-com:vml" Requires="v">
                <p:oleObj name="Equation" r:id="rId6" imgW="1777680" imgH="228600" progId="Equation.DSMT4">
                  <p:embed/>
                </p:oleObj>
              </mc:Choice>
              <mc:Fallback>
                <p:oleObj name="Equation" r:id="rId6" imgW="1777680" imgH="228600" progId="Equation.DSMT4">
                  <p:embed/>
                  <p:pic>
                    <p:nvPicPr>
                      <p:cNvPr id="342061" name="Object 45">
                        <a:extLst>
                          <a:ext uri="{FF2B5EF4-FFF2-40B4-BE49-F238E27FC236}">
                            <a16:creationId xmlns:a16="http://schemas.microsoft.com/office/drawing/2014/main" id="{6686E88A-6A9F-45EB-BE9A-3C1ABAA48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225" y="4649788"/>
                        <a:ext cx="41481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2025"/>
                                        </p:tgtEl>
                                        <p:attrNameLst>
                                          <p:attrName>style.visibility</p:attrName>
                                        </p:attrNameLst>
                                      </p:cBhvr>
                                      <p:to>
                                        <p:strVal val="visible"/>
                                      </p:to>
                                    </p:set>
                                    <p:animEffect transition="in" filter="blinds(horizontal)">
                                      <p:cBhvr>
                                        <p:cTn id="7" dur="500"/>
                                        <p:tgtEl>
                                          <p:spTgt spid="3420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42060"/>
                                        </p:tgtEl>
                                        <p:attrNameLst>
                                          <p:attrName>style.visibility</p:attrName>
                                        </p:attrNameLst>
                                      </p:cBhvr>
                                      <p:to>
                                        <p:strVal val="visible"/>
                                      </p:to>
                                    </p:set>
                                    <p:animEffect transition="in" filter="diamond(in)">
                                      <p:cBhvr>
                                        <p:cTn id="12" dur="2000"/>
                                        <p:tgtEl>
                                          <p:spTgt spid="342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2061"/>
                                        </p:tgtEl>
                                        <p:attrNameLst>
                                          <p:attrName>style.visibility</p:attrName>
                                        </p:attrNameLst>
                                      </p:cBhvr>
                                      <p:to>
                                        <p:strVal val="visible"/>
                                      </p:to>
                                    </p:set>
                                    <p:animEffect transition="in" filter="blinds(horizontal)">
                                      <p:cBhvr>
                                        <p:cTn id="17" dur="500"/>
                                        <p:tgtEl>
                                          <p:spTgt spid="34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7" name="Rectangle 5">
            <a:extLst>
              <a:ext uri="{FF2B5EF4-FFF2-40B4-BE49-F238E27FC236}">
                <a16:creationId xmlns:a16="http://schemas.microsoft.com/office/drawing/2014/main" id="{B56AD968-EE70-4F39-9CAA-5636AAC13334}"/>
              </a:ext>
            </a:extLst>
          </p:cNvPr>
          <p:cNvSpPr>
            <a:spLocks noGrp="1" noRot="1" noChangeArrowheads="1"/>
          </p:cNvSpPr>
          <p:nvPr>
            <p:ph type="title"/>
          </p:nvPr>
        </p:nvSpPr>
        <p:spPr>
          <a:noFill/>
          <a:ln/>
        </p:spPr>
        <p:txBody>
          <a:bodyPr/>
          <a:lstStyle/>
          <a:p>
            <a:r>
              <a:rPr lang="en-US" altLang="en-US" sz="2800"/>
              <a:t>Image Sharpening based on First-Order Derivatives</a:t>
            </a:r>
          </a:p>
        </p:txBody>
      </p:sp>
      <p:graphicFrame>
        <p:nvGraphicFramePr>
          <p:cNvPr id="346142" name="Group 30">
            <a:extLst>
              <a:ext uri="{FF2B5EF4-FFF2-40B4-BE49-F238E27FC236}">
                <a16:creationId xmlns:a16="http://schemas.microsoft.com/office/drawing/2014/main" id="{8C90222F-182B-4B2A-805B-7B7FB828A018}"/>
              </a:ext>
            </a:extLst>
          </p:cNvPr>
          <p:cNvGraphicFramePr>
            <a:graphicFrameLocks noGrp="1"/>
          </p:cNvGraphicFramePr>
          <p:nvPr>
            <p:ph type="tbl" idx="1"/>
          </p:nvPr>
        </p:nvGraphicFramePr>
        <p:xfrm>
          <a:off x="2246313" y="4529138"/>
          <a:ext cx="1936750" cy="1562736"/>
        </p:xfrm>
        <a:graphic>
          <a:graphicData uri="http://schemas.openxmlformats.org/drawingml/2006/table">
            <a:tbl>
              <a:tblPr/>
              <a:tblGrid>
                <a:gridCol w="646112">
                  <a:extLst>
                    <a:ext uri="{9D8B030D-6E8A-4147-A177-3AD203B41FA5}">
                      <a16:colId xmlns:a16="http://schemas.microsoft.com/office/drawing/2014/main" val="376126495"/>
                    </a:ext>
                  </a:extLst>
                </a:gridCol>
                <a:gridCol w="644525">
                  <a:extLst>
                    <a:ext uri="{9D8B030D-6E8A-4147-A177-3AD203B41FA5}">
                      <a16:colId xmlns:a16="http://schemas.microsoft.com/office/drawing/2014/main" val="584614552"/>
                    </a:ext>
                  </a:extLst>
                </a:gridCol>
                <a:gridCol w="646113">
                  <a:extLst>
                    <a:ext uri="{9D8B030D-6E8A-4147-A177-3AD203B41FA5}">
                      <a16:colId xmlns:a16="http://schemas.microsoft.com/office/drawing/2014/main" val="95240414"/>
                    </a:ext>
                  </a:extLst>
                </a:gridCol>
              </a:tblGrid>
              <a:tr h="180975">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2190251"/>
                  </a:ext>
                </a:extLst>
              </a:tr>
              <a:tr h="52228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5491615"/>
                  </a:ext>
                </a:extLst>
              </a:tr>
              <a:tr h="52228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rPr>
                        <a:t>z</a:t>
                      </a:r>
                      <a:r>
                        <a:rPr kumimoji="0" lang="en-US" altLang="en-US" sz="28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2198519"/>
                  </a:ext>
                </a:extLst>
              </a:tr>
            </a:tbl>
          </a:graphicData>
        </a:graphic>
      </p:graphicFrame>
      <p:sp>
        <p:nvSpPr>
          <p:cNvPr id="26" name="Date Placeholder 3">
            <a:extLst>
              <a:ext uri="{FF2B5EF4-FFF2-40B4-BE49-F238E27FC236}">
                <a16:creationId xmlns:a16="http://schemas.microsoft.com/office/drawing/2014/main" id="{FE80A46B-35F8-42DD-900C-874CDD23989B}"/>
              </a:ext>
            </a:extLst>
          </p:cNvPr>
          <p:cNvSpPr>
            <a:spLocks noGrp="1"/>
          </p:cNvSpPr>
          <p:nvPr>
            <p:ph type="dt" sz="half" idx="10"/>
          </p:nvPr>
        </p:nvSpPr>
        <p:spPr/>
        <p:txBody>
          <a:bodyPr/>
          <a:lstStyle/>
          <a:p>
            <a:fld id="{6A9C3049-7955-4841-9B14-0E27B0ED4D85}" type="datetime1">
              <a:rPr lang="en-US" altLang="en-US"/>
              <a:pPr/>
              <a:t>11-Aug-23</a:t>
            </a:fld>
            <a:endParaRPr lang="en-US" altLang="en-US"/>
          </a:p>
        </p:txBody>
      </p:sp>
      <p:sp>
        <p:nvSpPr>
          <p:cNvPr id="27" name="Slide Number Placeholder 5">
            <a:extLst>
              <a:ext uri="{FF2B5EF4-FFF2-40B4-BE49-F238E27FC236}">
                <a16:creationId xmlns:a16="http://schemas.microsoft.com/office/drawing/2014/main" id="{1077C569-F42A-4E6B-AD57-28051F39969F}"/>
              </a:ext>
            </a:extLst>
          </p:cNvPr>
          <p:cNvSpPr>
            <a:spLocks noGrp="1"/>
          </p:cNvSpPr>
          <p:nvPr>
            <p:ph type="sldNum" sz="quarter" idx="12"/>
          </p:nvPr>
        </p:nvSpPr>
        <p:spPr/>
        <p:txBody>
          <a:bodyPr/>
          <a:lstStyle/>
          <a:p>
            <a:fld id="{D38D418D-566C-4A69-BB52-EB185241B038}" type="slidenum">
              <a:rPr lang="en-US" altLang="en-US"/>
              <a:pPr/>
              <a:t>73</a:t>
            </a:fld>
            <a:endParaRPr lang="en-US" altLang="en-US"/>
          </a:p>
        </p:txBody>
      </p:sp>
      <p:sp>
        <p:nvSpPr>
          <p:cNvPr id="346115" name="Rectangle 3">
            <a:extLst>
              <a:ext uri="{FF2B5EF4-FFF2-40B4-BE49-F238E27FC236}">
                <a16:creationId xmlns:a16="http://schemas.microsoft.com/office/drawing/2014/main" id="{FBEED120-C419-4B13-AA01-D0AEAC28BB68}"/>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16" name="Text Box 4">
            <a:extLst>
              <a:ext uri="{FF2B5EF4-FFF2-40B4-BE49-F238E27FC236}">
                <a16:creationId xmlns:a16="http://schemas.microsoft.com/office/drawing/2014/main" id="{AC64BFE4-FCA6-4B96-81C1-80375F2860D4}"/>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graphicFrame>
        <p:nvGraphicFramePr>
          <p:cNvPr id="346138" name="Object 26">
            <a:extLst>
              <a:ext uri="{FF2B5EF4-FFF2-40B4-BE49-F238E27FC236}">
                <a16:creationId xmlns:a16="http://schemas.microsoft.com/office/drawing/2014/main" id="{B3A6FBD8-767D-4F04-A38A-CE9DD20B0E96}"/>
              </a:ext>
            </a:extLst>
          </p:cNvPr>
          <p:cNvGraphicFramePr>
            <a:graphicFrameLocks noChangeAspect="1"/>
          </p:cNvGraphicFramePr>
          <p:nvPr/>
        </p:nvGraphicFramePr>
        <p:xfrm>
          <a:off x="3208338" y="1835151"/>
          <a:ext cx="4887912" cy="1006475"/>
        </p:xfrm>
        <a:graphic>
          <a:graphicData uri="http://schemas.openxmlformats.org/presentationml/2006/ole">
            <mc:AlternateContent xmlns:mc="http://schemas.openxmlformats.org/markup-compatibility/2006">
              <mc:Choice xmlns:v="urn:schemas-microsoft-com:vml" Requires="v">
                <p:oleObj name="Equation" r:id="rId2" imgW="2095200" imgH="431640" progId="Equation.DSMT4">
                  <p:embed/>
                </p:oleObj>
              </mc:Choice>
              <mc:Fallback>
                <p:oleObj name="Equation" r:id="rId2" imgW="2095200" imgH="431640" progId="Equation.DSMT4">
                  <p:embed/>
                  <p:pic>
                    <p:nvPicPr>
                      <p:cNvPr id="346138" name="Object 26">
                        <a:extLst>
                          <a:ext uri="{FF2B5EF4-FFF2-40B4-BE49-F238E27FC236}">
                            <a16:creationId xmlns:a16="http://schemas.microsoft.com/office/drawing/2014/main" id="{B3A6FBD8-767D-4F04-A38A-CE9DD20B0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338" y="1835151"/>
                        <a:ext cx="48879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6139" name="Object 27">
            <a:extLst>
              <a:ext uri="{FF2B5EF4-FFF2-40B4-BE49-F238E27FC236}">
                <a16:creationId xmlns:a16="http://schemas.microsoft.com/office/drawing/2014/main" id="{A371BA96-745A-486A-AEBE-1C2FEF3E583D}"/>
              </a:ext>
            </a:extLst>
          </p:cNvPr>
          <p:cNvGraphicFramePr>
            <a:graphicFrameLocks noChangeAspect="1"/>
          </p:cNvGraphicFramePr>
          <p:nvPr/>
        </p:nvGraphicFramePr>
        <p:xfrm>
          <a:off x="4446588" y="3786188"/>
          <a:ext cx="5486400" cy="1371600"/>
        </p:xfrm>
        <a:graphic>
          <a:graphicData uri="http://schemas.openxmlformats.org/presentationml/2006/ole">
            <mc:AlternateContent xmlns:mc="http://schemas.openxmlformats.org/markup-compatibility/2006">
              <mc:Choice xmlns:v="urn:schemas-microsoft-com:vml" Requires="v">
                <p:oleObj name="Equation" r:id="rId4" imgW="2692080" imgH="672840" progId="Equation.DSMT4">
                  <p:embed/>
                </p:oleObj>
              </mc:Choice>
              <mc:Fallback>
                <p:oleObj name="Equation" r:id="rId4" imgW="2692080" imgH="672840" progId="Equation.DSMT4">
                  <p:embed/>
                  <p:pic>
                    <p:nvPicPr>
                      <p:cNvPr id="346139" name="Object 27">
                        <a:extLst>
                          <a:ext uri="{FF2B5EF4-FFF2-40B4-BE49-F238E27FC236}">
                            <a16:creationId xmlns:a16="http://schemas.microsoft.com/office/drawing/2014/main" id="{A371BA96-745A-486A-AEBE-1C2FEF3E5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588" y="3786188"/>
                        <a:ext cx="54864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6138"/>
                                        </p:tgtEl>
                                        <p:attrNameLst>
                                          <p:attrName>style.visibility</p:attrName>
                                        </p:attrNameLst>
                                      </p:cBhvr>
                                      <p:to>
                                        <p:strVal val="visible"/>
                                      </p:to>
                                    </p:set>
                                    <p:animEffect transition="in" filter="blinds(horizontal)">
                                      <p:cBhvr>
                                        <p:cTn id="7" dur="500"/>
                                        <p:tgtEl>
                                          <p:spTgt spid="346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46139"/>
                                        </p:tgtEl>
                                        <p:attrNameLst>
                                          <p:attrName>style.visibility</p:attrName>
                                        </p:attrNameLst>
                                      </p:cBhvr>
                                      <p:to>
                                        <p:strVal val="visible"/>
                                      </p:to>
                                    </p:set>
                                    <p:animEffect transition="in" filter="checkerboard(across)">
                                      <p:cBhvr>
                                        <p:cTn id="12" dur="500"/>
                                        <p:tgtEl>
                                          <p:spTgt spid="346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a:extLst>
              <a:ext uri="{FF2B5EF4-FFF2-40B4-BE49-F238E27FC236}">
                <a16:creationId xmlns:a16="http://schemas.microsoft.com/office/drawing/2014/main" id="{98807824-DFD0-417D-A8EF-C11A60742082}"/>
              </a:ext>
            </a:extLst>
          </p:cNvPr>
          <p:cNvSpPr>
            <a:spLocks noGrp="1" noRot="1" noChangeArrowheads="1"/>
          </p:cNvSpPr>
          <p:nvPr>
            <p:ph type="title"/>
          </p:nvPr>
        </p:nvSpPr>
        <p:spPr>
          <a:noFill/>
          <a:ln/>
        </p:spPr>
        <p:txBody>
          <a:bodyPr/>
          <a:lstStyle/>
          <a:p>
            <a:r>
              <a:rPr lang="en-US" altLang="en-US" sz="2800"/>
              <a:t>Image Sharpening based on First-Order Derivatives</a:t>
            </a:r>
          </a:p>
        </p:txBody>
      </p:sp>
      <p:sp>
        <p:nvSpPr>
          <p:cNvPr id="10" name="Date Placeholder 3">
            <a:extLst>
              <a:ext uri="{FF2B5EF4-FFF2-40B4-BE49-F238E27FC236}">
                <a16:creationId xmlns:a16="http://schemas.microsoft.com/office/drawing/2014/main" id="{6C412072-D5FB-4936-B5AF-1621D5AF9E64}"/>
              </a:ext>
            </a:extLst>
          </p:cNvPr>
          <p:cNvSpPr>
            <a:spLocks noGrp="1"/>
          </p:cNvSpPr>
          <p:nvPr>
            <p:ph type="dt" sz="half" idx="10"/>
          </p:nvPr>
        </p:nvSpPr>
        <p:spPr/>
        <p:txBody>
          <a:bodyPr/>
          <a:lstStyle/>
          <a:p>
            <a:fld id="{13603679-6698-4DE7-96D2-CC7F880B4012}" type="datetime1">
              <a:rPr lang="en-US" altLang="en-US"/>
              <a:pPr/>
              <a:t>11-Aug-23</a:t>
            </a:fld>
            <a:endParaRPr lang="en-US" altLang="en-US"/>
          </a:p>
        </p:txBody>
      </p:sp>
      <p:sp>
        <p:nvSpPr>
          <p:cNvPr id="11" name="Slide Number Placeholder 5">
            <a:extLst>
              <a:ext uri="{FF2B5EF4-FFF2-40B4-BE49-F238E27FC236}">
                <a16:creationId xmlns:a16="http://schemas.microsoft.com/office/drawing/2014/main" id="{F5FD77A1-C061-4EC9-A37A-B9EB6D4DF5BE}"/>
              </a:ext>
            </a:extLst>
          </p:cNvPr>
          <p:cNvSpPr>
            <a:spLocks noGrp="1"/>
          </p:cNvSpPr>
          <p:nvPr>
            <p:ph type="sldNum" sz="quarter" idx="12"/>
          </p:nvPr>
        </p:nvSpPr>
        <p:spPr/>
        <p:txBody>
          <a:bodyPr/>
          <a:lstStyle/>
          <a:p>
            <a:fld id="{3A84FD63-E274-4FA9-B8DD-5D4954DD9C97}" type="slidenum">
              <a:rPr lang="en-US" altLang="en-US"/>
              <a:pPr/>
              <a:t>74</a:t>
            </a:fld>
            <a:endParaRPr lang="en-US" altLang="en-US"/>
          </a:p>
        </p:txBody>
      </p:sp>
      <p:sp>
        <p:nvSpPr>
          <p:cNvPr id="347139" name="Rectangle 3">
            <a:extLst>
              <a:ext uri="{FF2B5EF4-FFF2-40B4-BE49-F238E27FC236}">
                <a16:creationId xmlns:a16="http://schemas.microsoft.com/office/drawing/2014/main" id="{AC93C1C3-9F5B-4FE2-B0E0-DAC11678EC64}"/>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40" name="Text Box 4">
            <a:extLst>
              <a:ext uri="{FF2B5EF4-FFF2-40B4-BE49-F238E27FC236}">
                <a16:creationId xmlns:a16="http://schemas.microsoft.com/office/drawing/2014/main" id="{CDF8A253-B69E-4C02-B782-61F6A4EDE526}"/>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47163" name="Picture 27">
            <a:extLst>
              <a:ext uri="{FF2B5EF4-FFF2-40B4-BE49-F238E27FC236}">
                <a16:creationId xmlns:a16="http://schemas.microsoft.com/office/drawing/2014/main" id="{248DCBA7-C311-4D04-95B1-AFF3E1C4A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113" y="1400176"/>
            <a:ext cx="1598612" cy="38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7164" name="Group 28">
            <a:extLst>
              <a:ext uri="{FF2B5EF4-FFF2-40B4-BE49-F238E27FC236}">
                <a16:creationId xmlns:a16="http://schemas.microsoft.com/office/drawing/2014/main" id="{456A2EBA-32A2-497C-A593-952934FC389E}"/>
              </a:ext>
            </a:extLst>
          </p:cNvPr>
          <p:cNvGrpSpPr>
            <a:grpSpLocks noChangeAspect="1"/>
          </p:cNvGrpSpPr>
          <p:nvPr/>
        </p:nvGrpSpPr>
        <p:grpSpPr bwMode="auto">
          <a:xfrm>
            <a:off x="3386139" y="1007896"/>
            <a:ext cx="4097337" cy="5434012"/>
            <a:chOff x="2002" y="1118"/>
            <a:chExt cx="1752" cy="2323"/>
          </a:xfrm>
        </p:grpSpPr>
        <p:sp>
          <p:nvSpPr>
            <p:cNvPr id="347165" name="AutoShape 29">
              <a:extLst>
                <a:ext uri="{FF2B5EF4-FFF2-40B4-BE49-F238E27FC236}">
                  <a16:creationId xmlns:a16="http://schemas.microsoft.com/office/drawing/2014/main" id="{5C2B09D6-1182-40E1-9C3C-EE064A50EC71}"/>
                </a:ext>
              </a:extLst>
            </p:cNvPr>
            <p:cNvSpPr>
              <a:spLocks noChangeAspect="1" noChangeArrowheads="1" noTextEdit="1"/>
            </p:cNvSpPr>
            <p:nvPr/>
          </p:nvSpPr>
          <p:spPr bwMode="auto">
            <a:xfrm>
              <a:off x="2002" y="1118"/>
              <a:ext cx="1752" cy="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47166" name="Picture 30">
              <a:extLst>
                <a:ext uri="{FF2B5EF4-FFF2-40B4-BE49-F238E27FC236}">
                  <a16:creationId xmlns:a16="http://schemas.microsoft.com/office/drawing/2014/main" id="{F4C77E27-4542-4192-8372-F74E21EA5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 y="1118"/>
              <a:ext cx="1755" cy="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a:extLst>
              <a:ext uri="{FF2B5EF4-FFF2-40B4-BE49-F238E27FC236}">
                <a16:creationId xmlns:a16="http://schemas.microsoft.com/office/drawing/2014/main" id="{A812A677-DFFA-4CE1-A12D-84B48B50A910}"/>
              </a:ext>
            </a:extLst>
          </p:cNvPr>
          <p:cNvSpPr>
            <a:spLocks noGrp="1" noRot="1" noChangeArrowheads="1"/>
          </p:cNvSpPr>
          <p:nvPr>
            <p:ph type="title"/>
          </p:nvPr>
        </p:nvSpPr>
        <p:spPr>
          <a:noFill/>
          <a:ln/>
        </p:spPr>
        <p:txBody>
          <a:bodyPr/>
          <a:lstStyle/>
          <a:p>
            <a:pPr algn="l"/>
            <a:r>
              <a:rPr lang="en-US" altLang="en-US" sz="2800"/>
              <a:t>Example</a:t>
            </a:r>
          </a:p>
        </p:txBody>
      </p:sp>
      <p:sp>
        <p:nvSpPr>
          <p:cNvPr id="16" name="Date Placeholder 3">
            <a:extLst>
              <a:ext uri="{FF2B5EF4-FFF2-40B4-BE49-F238E27FC236}">
                <a16:creationId xmlns:a16="http://schemas.microsoft.com/office/drawing/2014/main" id="{898F40F0-E21C-48F7-B75C-A5DB7E380334}"/>
              </a:ext>
            </a:extLst>
          </p:cNvPr>
          <p:cNvSpPr>
            <a:spLocks noGrp="1"/>
          </p:cNvSpPr>
          <p:nvPr>
            <p:ph type="dt" sz="half" idx="10"/>
          </p:nvPr>
        </p:nvSpPr>
        <p:spPr/>
        <p:txBody>
          <a:bodyPr/>
          <a:lstStyle/>
          <a:p>
            <a:fld id="{27593DF7-F5E5-478A-B364-37845B608B6A}" type="datetime1">
              <a:rPr lang="en-US" altLang="en-US"/>
              <a:pPr/>
              <a:t>11-Aug-23</a:t>
            </a:fld>
            <a:endParaRPr lang="en-US" altLang="en-US"/>
          </a:p>
        </p:txBody>
      </p:sp>
      <p:sp>
        <p:nvSpPr>
          <p:cNvPr id="17" name="Slide Number Placeholder 5">
            <a:extLst>
              <a:ext uri="{FF2B5EF4-FFF2-40B4-BE49-F238E27FC236}">
                <a16:creationId xmlns:a16="http://schemas.microsoft.com/office/drawing/2014/main" id="{68138C23-E9A3-436B-86FE-099575DE9CB1}"/>
              </a:ext>
            </a:extLst>
          </p:cNvPr>
          <p:cNvSpPr>
            <a:spLocks noGrp="1"/>
          </p:cNvSpPr>
          <p:nvPr>
            <p:ph type="sldNum" sz="quarter" idx="12"/>
          </p:nvPr>
        </p:nvSpPr>
        <p:spPr/>
        <p:txBody>
          <a:bodyPr/>
          <a:lstStyle/>
          <a:p>
            <a:fld id="{FB9455D6-C44A-4E40-AD09-9EB47C074BA6}" type="slidenum">
              <a:rPr lang="en-US" altLang="en-US"/>
              <a:pPr/>
              <a:t>75</a:t>
            </a:fld>
            <a:endParaRPr lang="en-US" altLang="en-US"/>
          </a:p>
        </p:txBody>
      </p:sp>
      <p:sp>
        <p:nvSpPr>
          <p:cNvPr id="348163" name="Rectangle 3">
            <a:extLst>
              <a:ext uri="{FF2B5EF4-FFF2-40B4-BE49-F238E27FC236}">
                <a16:creationId xmlns:a16="http://schemas.microsoft.com/office/drawing/2014/main" id="{950E6862-917C-4891-8DA0-04617DE6C9D0}"/>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64" name="Text Box 4">
            <a:extLst>
              <a:ext uri="{FF2B5EF4-FFF2-40B4-BE49-F238E27FC236}">
                <a16:creationId xmlns:a16="http://schemas.microsoft.com/office/drawing/2014/main" id="{F2FC2DC3-1B91-40E8-9D52-09EFE3964B82}"/>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48170" name="Picture 10">
            <a:extLst>
              <a:ext uri="{FF2B5EF4-FFF2-40B4-BE49-F238E27FC236}">
                <a16:creationId xmlns:a16="http://schemas.microsoft.com/office/drawing/2014/main" id="{2FE5E646-0BC4-418F-B59C-1C87C0D5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39" y="2257425"/>
            <a:ext cx="8440737"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71" name="Picture 11">
            <a:extLst>
              <a:ext uri="{FF2B5EF4-FFF2-40B4-BE49-F238E27FC236}">
                <a16:creationId xmlns:a16="http://schemas.microsoft.com/office/drawing/2014/main" id="{54E5996E-1414-4856-9D17-7BD0A52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914" y="14288"/>
            <a:ext cx="13430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72" name="Oval 12">
            <a:extLst>
              <a:ext uri="{FF2B5EF4-FFF2-40B4-BE49-F238E27FC236}">
                <a16:creationId xmlns:a16="http://schemas.microsoft.com/office/drawing/2014/main" id="{724F86E7-223B-4F58-81A7-BAF0B2131A26}"/>
              </a:ext>
            </a:extLst>
          </p:cNvPr>
          <p:cNvSpPr>
            <a:spLocks noChangeArrowheads="1"/>
          </p:cNvSpPr>
          <p:nvPr/>
        </p:nvSpPr>
        <p:spPr bwMode="auto">
          <a:xfrm>
            <a:off x="1755776" y="2119314"/>
            <a:ext cx="798513" cy="827087"/>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3" name="Oval 13">
            <a:extLst>
              <a:ext uri="{FF2B5EF4-FFF2-40B4-BE49-F238E27FC236}">
                <a16:creationId xmlns:a16="http://schemas.microsoft.com/office/drawing/2014/main" id="{BA861784-B6FE-475D-9342-D160177DA14F}"/>
              </a:ext>
            </a:extLst>
          </p:cNvPr>
          <p:cNvSpPr>
            <a:spLocks noChangeArrowheads="1"/>
          </p:cNvSpPr>
          <p:nvPr/>
        </p:nvSpPr>
        <p:spPr bwMode="auto">
          <a:xfrm>
            <a:off x="5322888" y="2114550"/>
            <a:ext cx="798512" cy="827088"/>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4" name="Oval 14">
            <a:extLst>
              <a:ext uri="{FF2B5EF4-FFF2-40B4-BE49-F238E27FC236}">
                <a16:creationId xmlns:a16="http://schemas.microsoft.com/office/drawing/2014/main" id="{71A4E1D1-FA94-4576-8251-25E7FB8678A0}"/>
              </a:ext>
            </a:extLst>
          </p:cNvPr>
          <p:cNvSpPr>
            <a:spLocks noChangeArrowheads="1"/>
          </p:cNvSpPr>
          <p:nvPr/>
        </p:nvSpPr>
        <p:spPr bwMode="auto">
          <a:xfrm>
            <a:off x="1708151" y="5657850"/>
            <a:ext cx="798513" cy="827088"/>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5" name="Oval 15">
            <a:extLst>
              <a:ext uri="{FF2B5EF4-FFF2-40B4-BE49-F238E27FC236}">
                <a16:creationId xmlns:a16="http://schemas.microsoft.com/office/drawing/2014/main" id="{6A0951B5-24AC-4046-AE3C-CB14867B021A}"/>
              </a:ext>
            </a:extLst>
          </p:cNvPr>
          <p:cNvSpPr>
            <a:spLocks noChangeArrowheads="1"/>
          </p:cNvSpPr>
          <p:nvPr/>
        </p:nvSpPr>
        <p:spPr bwMode="auto">
          <a:xfrm>
            <a:off x="5294313" y="5729289"/>
            <a:ext cx="798512" cy="827087"/>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6" name="Oval 16">
            <a:extLst>
              <a:ext uri="{FF2B5EF4-FFF2-40B4-BE49-F238E27FC236}">
                <a16:creationId xmlns:a16="http://schemas.microsoft.com/office/drawing/2014/main" id="{476BEAAE-855A-49F3-A7EA-14FFA127BD09}"/>
              </a:ext>
            </a:extLst>
          </p:cNvPr>
          <p:cNvSpPr>
            <a:spLocks noChangeArrowheads="1"/>
          </p:cNvSpPr>
          <p:nvPr/>
        </p:nvSpPr>
        <p:spPr bwMode="auto">
          <a:xfrm>
            <a:off x="5080001" y="5197476"/>
            <a:ext cx="550863" cy="581025"/>
          </a:xfrm>
          <a:prstGeom prst="ellipse">
            <a:avLst/>
          </a:prstGeom>
          <a:noFill/>
          <a:ln w="22225">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7" name="Oval 17">
            <a:extLst>
              <a:ext uri="{FF2B5EF4-FFF2-40B4-BE49-F238E27FC236}">
                <a16:creationId xmlns:a16="http://schemas.microsoft.com/office/drawing/2014/main" id="{42D17E55-6AED-461C-9ABD-E506ADD7A958}"/>
              </a:ext>
            </a:extLst>
          </p:cNvPr>
          <p:cNvSpPr>
            <a:spLocks noChangeArrowheads="1"/>
          </p:cNvSpPr>
          <p:nvPr/>
        </p:nvSpPr>
        <p:spPr bwMode="auto">
          <a:xfrm>
            <a:off x="4492626" y="5668964"/>
            <a:ext cx="550863" cy="581025"/>
          </a:xfrm>
          <a:prstGeom prst="ellipse">
            <a:avLst/>
          </a:prstGeom>
          <a:noFill/>
          <a:ln w="22225">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8" name="Oval 18">
            <a:extLst>
              <a:ext uri="{FF2B5EF4-FFF2-40B4-BE49-F238E27FC236}">
                <a16:creationId xmlns:a16="http://schemas.microsoft.com/office/drawing/2014/main" id="{C6C7E977-B553-4E3C-B7B3-B542CBF55E31}"/>
              </a:ext>
            </a:extLst>
          </p:cNvPr>
          <p:cNvSpPr>
            <a:spLocks noChangeArrowheads="1"/>
          </p:cNvSpPr>
          <p:nvPr/>
        </p:nvSpPr>
        <p:spPr bwMode="auto">
          <a:xfrm>
            <a:off x="9361488" y="5249864"/>
            <a:ext cx="550862" cy="581025"/>
          </a:xfrm>
          <a:prstGeom prst="ellipse">
            <a:avLst/>
          </a:prstGeom>
          <a:noFill/>
          <a:ln w="22225">
            <a:solidFill>
              <a:srgbClr val="FFFF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9" name="Oval 19">
            <a:extLst>
              <a:ext uri="{FF2B5EF4-FFF2-40B4-BE49-F238E27FC236}">
                <a16:creationId xmlns:a16="http://schemas.microsoft.com/office/drawing/2014/main" id="{C0C0E4E8-B82F-4503-ADAA-89C1B7A39E16}"/>
              </a:ext>
            </a:extLst>
          </p:cNvPr>
          <p:cNvSpPr>
            <a:spLocks noChangeArrowheads="1"/>
          </p:cNvSpPr>
          <p:nvPr/>
        </p:nvSpPr>
        <p:spPr bwMode="auto">
          <a:xfrm>
            <a:off x="8774113" y="5721351"/>
            <a:ext cx="550862" cy="581025"/>
          </a:xfrm>
          <a:prstGeom prst="ellipse">
            <a:avLst/>
          </a:prstGeom>
          <a:noFill/>
          <a:ln w="22225">
            <a:solidFill>
              <a:srgbClr val="FFFF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48175"/>
                                        </p:tgtEl>
                                        <p:attrNameLst>
                                          <p:attrName>style.visibility</p:attrName>
                                        </p:attrNameLst>
                                      </p:cBhvr>
                                      <p:to>
                                        <p:strVal val="visible"/>
                                      </p:to>
                                    </p:set>
                                    <p:animEffect transition="in" filter="diamond(in)">
                                      <p:cBhvr>
                                        <p:cTn id="7" dur="2000"/>
                                        <p:tgtEl>
                                          <p:spTgt spid="348175"/>
                                        </p:tgtEl>
                                      </p:cBhvr>
                                    </p:animEffect>
                                  </p:childTnLst>
                                </p:cTn>
                              </p:par>
                              <p:par>
                                <p:cTn id="8" presetID="8" presetClass="entr" presetSubtype="16" fill="hold" nodeType="withEffect">
                                  <p:stCondLst>
                                    <p:cond delay="0"/>
                                  </p:stCondLst>
                                  <p:childTnLst>
                                    <p:set>
                                      <p:cBhvr>
                                        <p:cTn id="9" dur="1" fill="hold">
                                          <p:stCondLst>
                                            <p:cond delay="0"/>
                                          </p:stCondLst>
                                        </p:cTn>
                                        <p:tgtEl>
                                          <p:spTgt spid="348173"/>
                                        </p:tgtEl>
                                        <p:attrNameLst>
                                          <p:attrName>style.visibility</p:attrName>
                                        </p:attrNameLst>
                                      </p:cBhvr>
                                      <p:to>
                                        <p:strVal val="visible"/>
                                      </p:to>
                                    </p:set>
                                    <p:animEffect transition="in" filter="diamond(in)">
                                      <p:cBhvr>
                                        <p:cTn id="10" dur="2000"/>
                                        <p:tgtEl>
                                          <p:spTgt spid="348173"/>
                                        </p:tgtEl>
                                      </p:cBhvr>
                                    </p:animEffect>
                                  </p:childTnLst>
                                </p:cTn>
                              </p:par>
                              <p:par>
                                <p:cTn id="11" presetID="8" presetClass="entr" presetSubtype="16" fill="hold" nodeType="withEffect">
                                  <p:stCondLst>
                                    <p:cond delay="0"/>
                                  </p:stCondLst>
                                  <p:childTnLst>
                                    <p:set>
                                      <p:cBhvr>
                                        <p:cTn id="12" dur="1" fill="hold">
                                          <p:stCondLst>
                                            <p:cond delay="0"/>
                                          </p:stCondLst>
                                        </p:cTn>
                                        <p:tgtEl>
                                          <p:spTgt spid="348172"/>
                                        </p:tgtEl>
                                        <p:attrNameLst>
                                          <p:attrName>style.visibility</p:attrName>
                                        </p:attrNameLst>
                                      </p:cBhvr>
                                      <p:to>
                                        <p:strVal val="visible"/>
                                      </p:to>
                                    </p:set>
                                    <p:animEffect transition="in" filter="diamond(in)">
                                      <p:cBhvr>
                                        <p:cTn id="13" dur="2000"/>
                                        <p:tgtEl>
                                          <p:spTgt spid="348172"/>
                                        </p:tgtEl>
                                      </p:cBhvr>
                                    </p:animEffect>
                                  </p:childTnLst>
                                </p:cTn>
                              </p:par>
                              <p:par>
                                <p:cTn id="14" presetID="8" presetClass="entr" presetSubtype="16" fill="hold" nodeType="withEffect">
                                  <p:stCondLst>
                                    <p:cond delay="0"/>
                                  </p:stCondLst>
                                  <p:childTnLst>
                                    <p:set>
                                      <p:cBhvr>
                                        <p:cTn id="15" dur="1" fill="hold">
                                          <p:stCondLst>
                                            <p:cond delay="0"/>
                                          </p:stCondLst>
                                        </p:cTn>
                                        <p:tgtEl>
                                          <p:spTgt spid="348174"/>
                                        </p:tgtEl>
                                        <p:attrNameLst>
                                          <p:attrName>style.visibility</p:attrName>
                                        </p:attrNameLst>
                                      </p:cBhvr>
                                      <p:to>
                                        <p:strVal val="visible"/>
                                      </p:to>
                                    </p:set>
                                    <p:animEffect transition="in" filter="diamond(in)">
                                      <p:cBhvr>
                                        <p:cTn id="16" dur="2000"/>
                                        <p:tgtEl>
                                          <p:spTgt spid="3481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48176"/>
                                        </p:tgtEl>
                                        <p:attrNameLst>
                                          <p:attrName>style.visibility</p:attrName>
                                        </p:attrNameLst>
                                      </p:cBhvr>
                                      <p:to>
                                        <p:strVal val="visible"/>
                                      </p:to>
                                    </p:set>
                                    <p:animEffect transition="in" filter="blinds(horizontal)">
                                      <p:cBhvr>
                                        <p:cTn id="21" dur="500"/>
                                        <p:tgtEl>
                                          <p:spTgt spid="348176"/>
                                        </p:tgtEl>
                                      </p:cBhvr>
                                    </p:animEffect>
                                  </p:childTnLst>
                                </p:cTn>
                              </p:par>
                              <p:par>
                                <p:cTn id="22" presetID="3" presetClass="entr" presetSubtype="10" fill="hold" nodeType="withEffect">
                                  <p:stCondLst>
                                    <p:cond delay="0"/>
                                  </p:stCondLst>
                                  <p:childTnLst>
                                    <p:set>
                                      <p:cBhvr>
                                        <p:cTn id="23" dur="1" fill="hold">
                                          <p:stCondLst>
                                            <p:cond delay="0"/>
                                          </p:stCondLst>
                                        </p:cTn>
                                        <p:tgtEl>
                                          <p:spTgt spid="348177"/>
                                        </p:tgtEl>
                                        <p:attrNameLst>
                                          <p:attrName>style.visibility</p:attrName>
                                        </p:attrNameLst>
                                      </p:cBhvr>
                                      <p:to>
                                        <p:strVal val="visible"/>
                                      </p:to>
                                    </p:set>
                                    <p:animEffect transition="in" filter="blinds(horizontal)">
                                      <p:cBhvr>
                                        <p:cTn id="24" dur="500"/>
                                        <p:tgtEl>
                                          <p:spTgt spid="348177"/>
                                        </p:tgtEl>
                                      </p:cBhvr>
                                    </p:animEffect>
                                  </p:childTnLst>
                                </p:cTn>
                              </p:par>
                            </p:childTnLst>
                          </p:cTn>
                        </p:par>
                        <p:par>
                          <p:cTn id="25" fill="hold" nodeType="afterGroup">
                            <p:stCondLst>
                              <p:cond delay="500"/>
                            </p:stCondLst>
                            <p:childTnLst>
                              <p:par>
                                <p:cTn id="26" presetID="3" presetClass="entr" presetSubtype="10" fill="hold" nodeType="afterEffect">
                                  <p:stCondLst>
                                    <p:cond delay="0"/>
                                  </p:stCondLst>
                                  <p:childTnLst>
                                    <p:set>
                                      <p:cBhvr>
                                        <p:cTn id="27" dur="1" fill="hold">
                                          <p:stCondLst>
                                            <p:cond delay="0"/>
                                          </p:stCondLst>
                                        </p:cTn>
                                        <p:tgtEl>
                                          <p:spTgt spid="348178"/>
                                        </p:tgtEl>
                                        <p:attrNameLst>
                                          <p:attrName>style.visibility</p:attrName>
                                        </p:attrNameLst>
                                      </p:cBhvr>
                                      <p:to>
                                        <p:strVal val="visible"/>
                                      </p:to>
                                    </p:set>
                                    <p:animEffect transition="in" filter="blinds(horizontal)">
                                      <p:cBhvr>
                                        <p:cTn id="28" dur="500"/>
                                        <p:tgtEl>
                                          <p:spTgt spid="348178"/>
                                        </p:tgtEl>
                                      </p:cBhvr>
                                    </p:animEffect>
                                  </p:childTnLst>
                                </p:cTn>
                              </p:par>
                              <p:par>
                                <p:cTn id="29" presetID="3" presetClass="entr" presetSubtype="10" fill="hold" nodeType="withEffect">
                                  <p:stCondLst>
                                    <p:cond delay="0"/>
                                  </p:stCondLst>
                                  <p:childTnLst>
                                    <p:set>
                                      <p:cBhvr>
                                        <p:cTn id="30" dur="1" fill="hold">
                                          <p:stCondLst>
                                            <p:cond delay="0"/>
                                          </p:stCondLst>
                                        </p:cTn>
                                        <p:tgtEl>
                                          <p:spTgt spid="348179"/>
                                        </p:tgtEl>
                                        <p:attrNameLst>
                                          <p:attrName>style.visibility</p:attrName>
                                        </p:attrNameLst>
                                      </p:cBhvr>
                                      <p:to>
                                        <p:strVal val="visible"/>
                                      </p:to>
                                    </p:set>
                                    <p:animEffect transition="in" filter="blinds(horizontal)">
                                      <p:cBhvr>
                                        <p:cTn id="31" dur="500"/>
                                        <p:tgtEl>
                                          <p:spTgt spid="34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9" name="Rectangle 5">
            <a:extLst>
              <a:ext uri="{FF2B5EF4-FFF2-40B4-BE49-F238E27FC236}">
                <a16:creationId xmlns:a16="http://schemas.microsoft.com/office/drawing/2014/main" id="{385811FD-561F-4CEC-8224-B723BD74164D}"/>
              </a:ext>
            </a:extLst>
          </p:cNvPr>
          <p:cNvSpPr>
            <a:spLocks noGrp="1" noRot="1" noChangeArrowheads="1"/>
          </p:cNvSpPr>
          <p:nvPr>
            <p:ph type="title"/>
          </p:nvPr>
        </p:nvSpPr>
        <p:spPr>
          <a:xfrm>
            <a:off x="1825626" y="228601"/>
            <a:ext cx="2327275" cy="5686425"/>
          </a:xfrm>
          <a:noFill/>
          <a:ln/>
        </p:spPr>
        <p:txBody>
          <a:bodyPr>
            <a:normAutofit fontScale="90000"/>
          </a:bodyPr>
          <a:lstStyle/>
          <a:p>
            <a:pPr algn="l"/>
            <a:r>
              <a:rPr lang="en-US" altLang="en-US" sz="2400"/>
              <a:t>Example:</a:t>
            </a:r>
            <a:br>
              <a:rPr lang="en-US" altLang="en-US" sz="2400"/>
            </a:br>
            <a:br>
              <a:rPr lang="en-US" altLang="en-US" sz="2400"/>
            </a:br>
            <a:r>
              <a:rPr lang="en-US" altLang="en-US" sz="2400"/>
              <a:t>Combining Spatial Enhancement Methods</a:t>
            </a:r>
            <a:br>
              <a:rPr lang="en-US" altLang="en-US" sz="2400"/>
            </a:br>
            <a:br>
              <a:rPr lang="en-US" altLang="en-US" sz="2400"/>
            </a:br>
            <a:r>
              <a:rPr lang="en-US" altLang="en-US" sz="2400"/>
              <a:t>Goal: </a:t>
            </a:r>
            <a:br>
              <a:rPr lang="en-US" altLang="en-US" sz="2400"/>
            </a:br>
            <a:br>
              <a:rPr lang="en-US" altLang="en-US" sz="2400"/>
            </a:br>
            <a:r>
              <a:rPr lang="en-US" altLang="en-US" sz="2400"/>
              <a:t>Enhance the image by sharpening it and by bringing out more of the skeletal detail</a:t>
            </a:r>
          </a:p>
        </p:txBody>
      </p:sp>
      <p:sp>
        <p:nvSpPr>
          <p:cNvPr id="11" name="Date Placeholder 3">
            <a:extLst>
              <a:ext uri="{FF2B5EF4-FFF2-40B4-BE49-F238E27FC236}">
                <a16:creationId xmlns:a16="http://schemas.microsoft.com/office/drawing/2014/main" id="{FE8EC976-D2D1-4F05-9C3C-27FFA2BEC85B}"/>
              </a:ext>
            </a:extLst>
          </p:cNvPr>
          <p:cNvSpPr>
            <a:spLocks noGrp="1"/>
          </p:cNvSpPr>
          <p:nvPr>
            <p:ph type="dt" sz="half" idx="10"/>
          </p:nvPr>
        </p:nvSpPr>
        <p:spPr/>
        <p:txBody>
          <a:bodyPr/>
          <a:lstStyle/>
          <a:p>
            <a:fld id="{254A95A0-447E-48A8-8556-7FA1BD5E5D8A}" type="datetime1">
              <a:rPr lang="en-US" altLang="en-US"/>
              <a:pPr/>
              <a:t>11-Aug-23</a:t>
            </a:fld>
            <a:endParaRPr lang="en-US" altLang="en-US"/>
          </a:p>
        </p:txBody>
      </p:sp>
      <p:sp>
        <p:nvSpPr>
          <p:cNvPr id="12" name="Slide Number Placeholder 5">
            <a:extLst>
              <a:ext uri="{FF2B5EF4-FFF2-40B4-BE49-F238E27FC236}">
                <a16:creationId xmlns:a16="http://schemas.microsoft.com/office/drawing/2014/main" id="{A9123F69-4BA5-4F68-ABF9-D301D5199CC6}"/>
              </a:ext>
            </a:extLst>
          </p:cNvPr>
          <p:cNvSpPr>
            <a:spLocks noGrp="1"/>
          </p:cNvSpPr>
          <p:nvPr>
            <p:ph type="sldNum" sz="quarter" idx="12"/>
          </p:nvPr>
        </p:nvSpPr>
        <p:spPr/>
        <p:txBody>
          <a:bodyPr/>
          <a:lstStyle/>
          <a:p>
            <a:fld id="{2AD2AADD-6D05-46B9-8719-86D1C8A3EBAB}" type="slidenum">
              <a:rPr lang="en-US" altLang="en-US"/>
              <a:pPr/>
              <a:t>76</a:t>
            </a:fld>
            <a:endParaRPr lang="en-US" altLang="en-US"/>
          </a:p>
        </p:txBody>
      </p:sp>
      <p:pic>
        <p:nvPicPr>
          <p:cNvPr id="349186" name="Picture 2">
            <a:extLst>
              <a:ext uri="{FF2B5EF4-FFF2-40B4-BE49-F238E27FC236}">
                <a16:creationId xmlns:a16="http://schemas.microsoft.com/office/drawing/2014/main" id="{D15343A1-6AA4-44C9-AF37-00E15DDE5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extLst>
            <a:ext uri="{909E8E84-426E-40DD-AFC4-6F175D3DCCD1}">
              <a14:hiddenFill xmlns:a14="http://schemas.microsoft.com/office/drawing/2010/main">
                <a:solidFill>
                  <a:srgbClr val="FFFFFF"/>
                </a:solidFill>
              </a14:hiddenFill>
            </a:ext>
          </a:extLst>
        </p:spPr>
      </p:pic>
      <p:sp>
        <p:nvSpPr>
          <p:cNvPr id="349187" name="Rectangle 3">
            <a:extLst>
              <a:ext uri="{FF2B5EF4-FFF2-40B4-BE49-F238E27FC236}">
                <a16:creationId xmlns:a16="http://schemas.microsoft.com/office/drawing/2014/main" id="{AAE5278E-8A12-4308-87A1-9D84979617B0}"/>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88" name="Text Box 4">
            <a:extLst>
              <a:ext uri="{FF2B5EF4-FFF2-40B4-BE49-F238E27FC236}">
                <a16:creationId xmlns:a16="http://schemas.microsoft.com/office/drawing/2014/main" id="{10F1D90D-3B86-4863-BB04-18141A2D3AF8}"/>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pic>
        <p:nvPicPr>
          <p:cNvPr id="349192" name="Picture 8">
            <a:extLst>
              <a:ext uri="{FF2B5EF4-FFF2-40B4-BE49-F238E27FC236}">
                <a16:creationId xmlns:a16="http://schemas.microsoft.com/office/drawing/2014/main" id="{9440F983-D472-4E07-AB68-EFC721BF4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564" y="0"/>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9193" name="Rectangle 9">
            <a:extLst>
              <a:ext uri="{FF2B5EF4-FFF2-40B4-BE49-F238E27FC236}">
                <a16:creationId xmlns:a16="http://schemas.microsoft.com/office/drawing/2014/main" id="{0C202D79-5389-45D9-B841-CE29E23A1AF4}"/>
              </a:ext>
            </a:extLst>
          </p:cNvPr>
          <p:cNvSpPr>
            <a:spLocks noChangeArrowheads="1"/>
          </p:cNvSpPr>
          <p:nvPr/>
        </p:nvSpPr>
        <p:spPr bwMode="auto">
          <a:xfrm>
            <a:off x="6327775" y="1"/>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4" name="Rectangle 10">
            <a:extLst>
              <a:ext uri="{FF2B5EF4-FFF2-40B4-BE49-F238E27FC236}">
                <a16:creationId xmlns:a16="http://schemas.microsoft.com/office/drawing/2014/main" id="{D07A1741-80F3-4378-9041-BEFB02475C8C}"/>
              </a:ext>
            </a:extLst>
          </p:cNvPr>
          <p:cNvSpPr>
            <a:spLocks noChangeArrowheads="1"/>
          </p:cNvSpPr>
          <p:nvPr/>
        </p:nvSpPr>
        <p:spPr bwMode="auto">
          <a:xfrm>
            <a:off x="4151313" y="3424238"/>
            <a:ext cx="2133600" cy="3440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5" name="Rectangle 11">
            <a:extLst>
              <a:ext uri="{FF2B5EF4-FFF2-40B4-BE49-F238E27FC236}">
                <a16:creationId xmlns:a16="http://schemas.microsoft.com/office/drawing/2014/main" id="{C3EFB18D-C34C-4F3D-9EC6-C332500A8BA8}"/>
              </a:ext>
            </a:extLst>
          </p:cNvPr>
          <p:cNvSpPr>
            <a:spLocks noChangeArrowheads="1"/>
          </p:cNvSpPr>
          <p:nvPr/>
        </p:nvSpPr>
        <p:spPr bwMode="auto">
          <a:xfrm>
            <a:off x="6332538" y="3419476"/>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49196" name="Picture 12">
            <a:extLst>
              <a:ext uri="{FF2B5EF4-FFF2-40B4-BE49-F238E27FC236}">
                <a16:creationId xmlns:a16="http://schemas.microsoft.com/office/drawing/2014/main" id="{93B35C09-E94B-445D-AFD1-B52B20BCC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026" y="838201"/>
            <a:ext cx="2016125"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349193"/>
                                        </p:tgtEl>
                                      </p:cBhvr>
                                    </p:animEffect>
                                    <p:set>
                                      <p:cBhvr>
                                        <p:cTn id="7" dur="1" fill="hold">
                                          <p:stCondLst>
                                            <p:cond delay="499"/>
                                          </p:stCondLst>
                                        </p:cTn>
                                        <p:tgtEl>
                                          <p:spTgt spid="3491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5" fill="hold" nodeType="clickEffect">
                                  <p:stCondLst>
                                    <p:cond delay="0"/>
                                  </p:stCondLst>
                                  <p:childTnLst>
                                    <p:animEffect transition="out" filter="blinds(vertical)">
                                      <p:cBhvr>
                                        <p:cTn id="11" dur="500"/>
                                        <p:tgtEl>
                                          <p:spTgt spid="349194"/>
                                        </p:tgtEl>
                                      </p:cBhvr>
                                    </p:animEffect>
                                    <p:set>
                                      <p:cBhvr>
                                        <p:cTn id="12" dur="1" fill="hold">
                                          <p:stCondLst>
                                            <p:cond delay="499"/>
                                          </p:stCondLst>
                                        </p:cTn>
                                        <p:tgtEl>
                                          <p:spTgt spid="34919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349195"/>
                                        </p:tgtEl>
                                        <p:attrNameLst>
                                          <p:attrName>ppt_x</p:attrName>
                                        </p:attrNameLst>
                                      </p:cBhvr>
                                      <p:tavLst>
                                        <p:tav tm="0">
                                          <p:val>
                                            <p:strVal val="ppt_x"/>
                                          </p:val>
                                        </p:tav>
                                        <p:tav tm="100000">
                                          <p:val>
                                            <p:strVal val="ppt_x"/>
                                          </p:val>
                                        </p:tav>
                                      </p:tavLst>
                                    </p:anim>
                                    <p:anim calcmode="lin" valueType="num">
                                      <p:cBhvr additive="base">
                                        <p:cTn id="17" dur="500"/>
                                        <p:tgtEl>
                                          <p:spTgt spid="349195"/>
                                        </p:tgtEl>
                                        <p:attrNameLst>
                                          <p:attrName>ppt_y</p:attrName>
                                        </p:attrNameLst>
                                      </p:cBhvr>
                                      <p:tavLst>
                                        <p:tav tm="0">
                                          <p:val>
                                            <p:strVal val="ppt_y"/>
                                          </p:val>
                                        </p:tav>
                                        <p:tav tm="100000">
                                          <p:val>
                                            <p:strVal val="1+ppt_h/2"/>
                                          </p:val>
                                        </p:tav>
                                      </p:tavLst>
                                    </p:anim>
                                    <p:set>
                                      <p:cBhvr>
                                        <p:cTn id="18" dur="1" fill="hold">
                                          <p:stCondLst>
                                            <p:cond delay="499"/>
                                          </p:stCondLst>
                                        </p:cTn>
                                        <p:tgtEl>
                                          <p:spTgt spid="349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756A3D03-D5F0-4033-BBEF-BDC2CD79C471}"/>
              </a:ext>
            </a:extLst>
          </p:cNvPr>
          <p:cNvSpPr>
            <a:spLocks noGrp="1"/>
          </p:cNvSpPr>
          <p:nvPr>
            <p:ph type="dt" sz="half" idx="10"/>
          </p:nvPr>
        </p:nvSpPr>
        <p:spPr/>
        <p:txBody>
          <a:bodyPr/>
          <a:lstStyle/>
          <a:p>
            <a:fld id="{C00C1765-ED57-4AE0-AA18-6E7A8AF56A3B}" type="datetime1">
              <a:rPr lang="en-US" altLang="en-US"/>
              <a:pPr/>
              <a:t>11-Aug-23</a:t>
            </a:fld>
            <a:endParaRPr lang="en-US" altLang="en-US"/>
          </a:p>
        </p:txBody>
      </p:sp>
      <p:sp>
        <p:nvSpPr>
          <p:cNvPr id="15" name="Slide Number Placeholder 5">
            <a:extLst>
              <a:ext uri="{FF2B5EF4-FFF2-40B4-BE49-F238E27FC236}">
                <a16:creationId xmlns:a16="http://schemas.microsoft.com/office/drawing/2014/main" id="{6E96AE95-5D40-4818-934C-A59BA88336BD}"/>
              </a:ext>
            </a:extLst>
          </p:cNvPr>
          <p:cNvSpPr>
            <a:spLocks noGrp="1"/>
          </p:cNvSpPr>
          <p:nvPr>
            <p:ph type="sldNum" sz="quarter" idx="12"/>
          </p:nvPr>
        </p:nvSpPr>
        <p:spPr/>
        <p:txBody>
          <a:bodyPr/>
          <a:lstStyle/>
          <a:p>
            <a:fld id="{03E45462-5E20-4668-987B-2C939FC478D9}" type="slidenum">
              <a:rPr lang="en-US" altLang="en-US"/>
              <a:pPr/>
              <a:t>77</a:t>
            </a:fld>
            <a:endParaRPr lang="en-US" altLang="en-US"/>
          </a:p>
        </p:txBody>
      </p:sp>
      <p:sp>
        <p:nvSpPr>
          <p:cNvPr id="350211" name="Rectangle 3">
            <a:extLst>
              <a:ext uri="{FF2B5EF4-FFF2-40B4-BE49-F238E27FC236}">
                <a16:creationId xmlns:a16="http://schemas.microsoft.com/office/drawing/2014/main" id="{EC32FB5C-802F-4FE8-BFF5-AE805CF53976}"/>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212" name="Text Box 4">
            <a:extLst>
              <a:ext uri="{FF2B5EF4-FFF2-40B4-BE49-F238E27FC236}">
                <a16:creationId xmlns:a16="http://schemas.microsoft.com/office/drawing/2014/main" id="{4867ED39-5F01-4AD5-BA69-4F57B2DA5CE9}"/>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350215" name="Rectangle 7">
            <a:extLst>
              <a:ext uri="{FF2B5EF4-FFF2-40B4-BE49-F238E27FC236}">
                <a16:creationId xmlns:a16="http://schemas.microsoft.com/office/drawing/2014/main" id="{3E408AEB-80AD-40C2-BAF5-47ECE21A67D3}"/>
              </a:ext>
            </a:extLst>
          </p:cNvPr>
          <p:cNvSpPr>
            <a:spLocks noChangeArrowheads="1"/>
          </p:cNvSpPr>
          <p:nvPr/>
        </p:nvSpPr>
        <p:spPr bwMode="auto">
          <a:xfrm>
            <a:off x="6327775" y="1"/>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217" name="Rectangle 9">
            <a:extLst>
              <a:ext uri="{FF2B5EF4-FFF2-40B4-BE49-F238E27FC236}">
                <a16:creationId xmlns:a16="http://schemas.microsoft.com/office/drawing/2014/main" id="{4DE1AAFF-F47C-4107-8987-C6732BBD60B2}"/>
              </a:ext>
            </a:extLst>
          </p:cNvPr>
          <p:cNvSpPr>
            <a:spLocks noChangeArrowheads="1"/>
          </p:cNvSpPr>
          <p:nvPr/>
        </p:nvSpPr>
        <p:spPr bwMode="auto">
          <a:xfrm>
            <a:off x="6332538" y="3419476"/>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50219" name="Picture 11">
            <a:extLst>
              <a:ext uri="{FF2B5EF4-FFF2-40B4-BE49-F238E27FC236}">
                <a16:creationId xmlns:a16="http://schemas.microsoft.com/office/drawing/2014/main" id="{EBE8F61C-72C3-46F0-85D3-846D5BC15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002" y="10623"/>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23" name="Picture 15">
            <a:extLst>
              <a:ext uri="{FF2B5EF4-FFF2-40B4-BE49-F238E27FC236}">
                <a16:creationId xmlns:a16="http://schemas.microsoft.com/office/drawing/2014/main" id="{AEEF8FE7-EC77-42C2-A79C-0456DDB0E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114" y="1"/>
            <a:ext cx="1679575"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25" name="Rectangle 17">
            <a:extLst>
              <a:ext uri="{FF2B5EF4-FFF2-40B4-BE49-F238E27FC236}">
                <a16:creationId xmlns:a16="http://schemas.microsoft.com/office/drawing/2014/main" id="{EABE2309-442E-439C-BAD4-54686CBF76B5}"/>
              </a:ext>
            </a:extLst>
          </p:cNvPr>
          <p:cNvSpPr>
            <a:spLocks noRot="1" noChangeArrowheads="1"/>
          </p:cNvSpPr>
          <p:nvPr/>
        </p:nvSpPr>
        <p:spPr bwMode="auto">
          <a:xfrm>
            <a:off x="1825626" y="228601"/>
            <a:ext cx="2327275"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C0C0C0"/>
                  </a:outerShdw>
                </a:effectLst>
                <a:latin typeface="Tahoma" panose="020B0604030504040204" pitchFamily="34" charset="0"/>
              </a:defRPr>
            </a:lvl1pPr>
            <a:lvl2pPr algn="ctr">
              <a:defRPr sz="4400">
                <a:solidFill>
                  <a:schemeClr val="tx2"/>
                </a:solidFill>
                <a:effectLst>
                  <a:outerShdw blurRad="38100" dist="38100" dir="2700000" algn="tl">
                    <a:srgbClr val="C0C0C0"/>
                  </a:outerShdw>
                </a:effectLst>
                <a:latin typeface="Tahoma" panose="020B0604030504040204" pitchFamily="34" charset="0"/>
              </a:defRPr>
            </a:lvl2pPr>
            <a:lvl3pPr algn="ctr">
              <a:defRPr sz="4400">
                <a:solidFill>
                  <a:schemeClr val="tx2"/>
                </a:solidFill>
                <a:effectLst>
                  <a:outerShdw blurRad="38100" dist="38100" dir="2700000" algn="tl">
                    <a:srgbClr val="C0C0C0"/>
                  </a:outerShdw>
                </a:effectLst>
                <a:latin typeface="Tahoma" panose="020B0604030504040204" pitchFamily="34" charset="0"/>
              </a:defRPr>
            </a:lvl3pPr>
            <a:lvl4pPr algn="ctr">
              <a:defRPr sz="4400">
                <a:solidFill>
                  <a:schemeClr val="tx2"/>
                </a:solidFill>
                <a:effectLst>
                  <a:outerShdw blurRad="38100" dist="38100" dir="2700000" algn="tl">
                    <a:srgbClr val="C0C0C0"/>
                  </a:outerShdw>
                </a:effectLst>
                <a:latin typeface="Tahoma" panose="020B0604030504040204" pitchFamily="34" charset="0"/>
              </a:defRPr>
            </a:lvl4pPr>
            <a:lvl5pPr algn="ctr">
              <a:defRPr sz="4400">
                <a:solidFill>
                  <a:schemeClr val="tx2"/>
                </a:solidFill>
                <a:effectLst>
                  <a:outerShdw blurRad="38100" dist="38100" dir="2700000" algn="tl">
                    <a:srgbClr val="C0C0C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9pPr>
          </a:lstStyle>
          <a:p>
            <a:pPr algn="l" eaLnBrk="1" hangingPunct="1"/>
            <a:r>
              <a:rPr lang="en-US" altLang="en-US" sz="2400" dirty="0">
                <a:effectLst/>
              </a:rPr>
              <a:t>Example:</a:t>
            </a:r>
            <a:br>
              <a:rPr lang="en-US" altLang="en-US" sz="2400" dirty="0">
                <a:effectLst/>
              </a:rPr>
            </a:br>
            <a:br>
              <a:rPr lang="en-US" altLang="en-US" sz="2400" dirty="0">
                <a:effectLst/>
              </a:rPr>
            </a:br>
            <a:r>
              <a:rPr lang="en-US" altLang="en-US" sz="2400" dirty="0">
                <a:effectLst/>
              </a:rPr>
              <a:t>Combining Spatial Enhancement Methods</a:t>
            </a:r>
            <a:br>
              <a:rPr lang="en-US" altLang="en-US" sz="2400" dirty="0">
                <a:effectLst/>
              </a:rPr>
            </a:br>
            <a:br>
              <a:rPr lang="en-US" altLang="en-US" sz="2400" dirty="0">
                <a:effectLst/>
              </a:rPr>
            </a:br>
            <a:r>
              <a:rPr lang="en-US" altLang="en-US" sz="2400" dirty="0">
                <a:effectLst/>
              </a:rPr>
              <a:t>Goal: </a:t>
            </a:r>
            <a:br>
              <a:rPr lang="en-US" altLang="en-US" sz="2400" dirty="0">
                <a:effectLst/>
              </a:rPr>
            </a:br>
            <a:br>
              <a:rPr lang="en-US" altLang="en-US" sz="2400" dirty="0">
                <a:effectLst/>
              </a:rPr>
            </a:br>
            <a:r>
              <a:rPr lang="en-US" altLang="en-US" sz="2400" dirty="0">
                <a:effectLst/>
              </a:rPr>
              <a:t>Enhance the image by sharpening it and by bringing out more of the skeletal detail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AFA28B-9C5F-4AC7-80C8-314AC0B6AC59}"/>
              </a:ext>
            </a:extLst>
          </p:cNvPr>
          <p:cNvSpPr txBox="1"/>
          <p:nvPr/>
        </p:nvSpPr>
        <p:spPr>
          <a:xfrm>
            <a:off x="1532643" y="235946"/>
            <a:ext cx="10338846" cy="5262979"/>
          </a:xfrm>
          <a:prstGeom prst="rect">
            <a:avLst/>
          </a:prstGeom>
          <a:noFill/>
        </p:spPr>
        <p:txBody>
          <a:bodyPr wrap="square">
            <a:spAutoFit/>
          </a:bodyPr>
          <a:lstStyle/>
          <a:p>
            <a:pPr algn="l"/>
            <a:r>
              <a:rPr lang="en-US" sz="2400" b="1" i="0" dirty="0">
                <a:solidFill>
                  <a:srgbClr val="FF0000"/>
                </a:solidFill>
                <a:effectLst/>
                <a:latin typeface="Arial" panose="020B0604020202020204" pitchFamily="34" charset="0"/>
              </a:rPr>
              <a:t>Blurring masks</a:t>
            </a:r>
          </a:p>
          <a:p>
            <a:pPr algn="l"/>
            <a:endParaRPr lang="en-US" sz="2400" b="0" i="0" dirty="0">
              <a:effectLst/>
              <a:latin typeface="Arial" panose="020B0604020202020204" pitchFamily="34" charset="0"/>
            </a:endParaRPr>
          </a:p>
          <a:p>
            <a:pPr algn="just"/>
            <a:r>
              <a:rPr lang="en-US" sz="2400" b="0" i="0" dirty="0">
                <a:solidFill>
                  <a:srgbClr val="000000"/>
                </a:solidFill>
                <a:effectLst/>
                <a:latin typeface="Arial" panose="020B0604020202020204" pitchFamily="34" charset="0"/>
              </a:rPr>
              <a:t>A blurring mask has the following properties.</a:t>
            </a:r>
          </a:p>
          <a:p>
            <a:pPr algn="l">
              <a:buFont typeface="Arial" panose="020B0604020202020204" pitchFamily="34" charset="0"/>
              <a:buChar char="•"/>
            </a:pPr>
            <a:r>
              <a:rPr lang="en-US" sz="2400" b="0" i="0" dirty="0">
                <a:effectLst/>
                <a:latin typeface="Arial" panose="020B0604020202020204" pitchFamily="34" charset="0"/>
              </a:rPr>
              <a:t> All the values in blurring masks are positive</a:t>
            </a:r>
          </a:p>
          <a:p>
            <a:pPr algn="l">
              <a:buFont typeface="Arial" panose="020B0604020202020204" pitchFamily="34" charset="0"/>
              <a:buChar char="•"/>
            </a:pPr>
            <a:r>
              <a:rPr lang="en-US" sz="2400" b="0" i="0" dirty="0">
                <a:effectLst/>
                <a:latin typeface="Arial" panose="020B0604020202020204" pitchFamily="34" charset="0"/>
              </a:rPr>
              <a:t> The sum of all the values is equal to 1</a:t>
            </a:r>
          </a:p>
          <a:p>
            <a:pPr algn="l">
              <a:buFont typeface="Arial" panose="020B0604020202020204" pitchFamily="34" charset="0"/>
              <a:buChar char="•"/>
            </a:pPr>
            <a:r>
              <a:rPr lang="en-US" sz="2400" b="0" i="0" dirty="0">
                <a:effectLst/>
                <a:latin typeface="Arial" panose="020B0604020202020204" pitchFamily="34" charset="0"/>
              </a:rPr>
              <a:t> The edge content is reduced by using a blurring mask</a:t>
            </a:r>
          </a:p>
          <a:p>
            <a:pPr algn="l">
              <a:buFont typeface="Arial" panose="020B0604020202020204" pitchFamily="34" charset="0"/>
              <a:buChar char="•"/>
            </a:pPr>
            <a:r>
              <a:rPr lang="en-US" sz="2400" b="0" i="0" dirty="0">
                <a:effectLst/>
                <a:latin typeface="Arial" panose="020B0604020202020204" pitchFamily="34" charset="0"/>
              </a:rPr>
              <a:t> As the size of the mask grow, more smoothing effect will take place</a:t>
            </a:r>
          </a:p>
          <a:p>
            <a:pPr algn="l"/>
            <a:endParaRPr lang="en-US" sz="2400" b="0" i="0" dirty="0">
              <a:effectLst/>
              <a:latin typeface="Arial" panose="020B0604020202020204" pitchFamily="34" charset="0"/>
            </a:endParaRPr>
          </a:p>
          <a:p>
            <a:pPr algn="l"/>
            <a:r>
              <a:rPr lang="en-US" sz="2400" b="1" i="0" dirty="0">
                <a:solidFill>
                  <a:srgbClr val="FF0000"/>
                </a:solidFill>
                <a:effectLst/>
                <a:latin typeface="Arial" panose="020B0604020202020204" pitchFamily="34" charset="0"/>
              </a:rPr>
              <a:t>Derivative masks</a:t>
            </a:r>
          </a:p>
          <a:p>
            <a:pPr algn="just"/>
            <a:r>
              <a:rPr lang="en-US" sz="2400" b="0" i="0" dirty="0">
                <a:solidFill>
                  <a:srgbClr val="000000"/>
                </a:solidFill>
                <a:effectLst/>
                <a:latin typeface="Arial" panose="020B0604020202020204" pitchFamily="34" charset="0"/>
              </a:rPr>
              <a:t>A derivative mask has the following properties.</a:t>
            </a:r>
          </a:p>
          <a:p>
            <a:pPr algn="l">
              <a:buFont typeface="Arial" panose="020B0604020202020204" pitchFamily="34" charset="0"/>
              <a:buChar char="•"/>
            </a:pPr>
            <a:r>
              <a:rPr lang="en-US" sz="2400" b="0" i="0" dirty="0">
                <a:effectLst/>
                <a:latin typeface="Arial" panose="020B0604020202020204" pitchFamily="34" charset="0"/>
              </a:rPr>
              <a:t> A derivative mask have positive and as well as negative values</a:t>
            </a:r>
          </a:p>
          <a:p>
            <a:pPr algn="l">
              <a:buFont typeface="Arial" panose="020B0604020202020204" pitchFamily="34" charset="0"/>
              <a:buChar char="•"/>
            </a:pPr>
            <a:r>
              <a:rPr lang="en-US" sz="2400" b="0" i="0" dirty="0">
                <a:effectLst/>
                <a:latin typeface="Arial" panose="020B0604020202020204" pitchFamily="34" charset="0"/>
              </a:rPr>
              <a:t> The sum of all the values in a derivative mask is equal to zero</a:t>
            </a:r>
          </a:p>
          <a:p>
            <a:pPr algn="l">
              <a:buFont typeface="Arial" panose="020B0604020202020204" pitchFamily="34" charset="0"/>
              <a:buChar char="•"/>
            </a:pPr>
            <a:r>
              <a:rPr lang="en-US" sz="2400" b="0" i="0" dirty="0">
                <a:effectLst/>
                <a:latin typeface="Arial" panose="020B0604020202020204" pitchFamily="34" charset="0"/>
              </a:rPr>
              <a:t> The edge content is increased by a derivative mask</a:t>
            </a:r>
          </a:p>
          <a:p>
            <a:pPr algn="l">
              <a:buFont typeface="Arial" panose="020B0604020202020204" pitchFamily="34" charset="0"/>
              <a:buChar char="•"/>
            </a:pPr>
            <a:r>
              <a:rPr lang="en-US" sz="2400" b="0" i="0" dirty="0">
                <a:effectLst/>
                <a:latin typeface="Arial" panose="020B0604020202020204" pitchFamily="34" charset="0"/>
              </a:rPr>
              <a:t> As the size of the mask grows , more edge content is increased</a:t>
            </a:r>
          </a:p>
        </p:txBody>
      </p:sp>
      <p:sp>
        <p:nvSpPr>
          <p:cNvPr id="9" name="TextBox 8">
            <a:extLst>
              <a:ext uri="{FF2B5EF4-FFF2-40B4-BE49-F238E27FC236}">
                <a16:creationId xmlns:a16="http://schemas.microsoft.com/office/drawing/2014/main" id="{B385D60B-B5F0-4D64-A348-19740A0F2D02}"/>
              </a:ext>
            </a:extLst>
          </p:cNvPr>
          <p:cNvSpPr txBox="1"/>
          <p:nvPr/>
        </p:nvSpPr>
        <p:spPr>
          <a:xfrm>
            <a:off x="2520884" y="5667947"/>
            <a:ext cx="8800708" cy="954107"/>
          </a:xfrm>
          <a:prstGeom prst="rect">
            <a:avLst/>
          </a:prstGeom>
          <a:noFill/>
        </p:spPr>
        <p:txBody>
          <a:bodyPr wrap="square">
            <a:spAutoFit/>
          </a:bodyPr>
          <a:lstStyle/>
          <a:p>
            <a:pPr algn="l">
              <a:buFont typeface="Arial" panose="020B0604020202020204" pitchFamily="34" charset="0"/>
              <a:buChar char="•"/>
            </a:pPr>
            <a:r>
              <a:rPr lang="en-US" sz="2800" b="0" i="0" dirty="0">
                <a:solidFill>
                  <a:srgbClr val="C00000"/>
                </a:solidFill>
                <a:effectLst/>
                <a:latin typeface="Arial" panose="020B0604020202020204" pitchFamily="34" charset="0"/>
              </a:rPr>
              <a:t> Blurring masks are also called as low pass filter</a:t>
            </a:r>
          </a:p>
          <a:p>
            <a:pPr algn="l">
              <a:buFont typeface="Arial" panose="020B0604020202020204" pitchFamily="34" charset="0"/>
              <a:buChar char="•"/>
            </a:pPr>
            <a:r>
              <a:rPr lang="en-US" sz="2800" b="0" i="0" dirty="0">
                <a:solidFill>
                  <a:srgbClr val="C00000"/>
                </a:solidFill>
                <a:effectLst/>
                <a:latin typeface="Arial" panose="020B0604020202020204" pitchFamily="34" charset="0"/>
              </a:rPr>
              <a:t> Derivative masks are also called as high pass filter</a:t>
            </a:r>
          </a:p>
        </p:txBody>
      </p:sp>
    </p:spTree>
    <p:extLst>
      <p:ext uri="{BB962C8B-B14F-4D97-AF65-F5344CB8AC3E}">
        <p14:creationId xmlns:p14="http://schemas.microsoft.com/office/powerpoint/2010/main" val="2897869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A06-8621-4D2E-A973-F2B9C063D43D}"/>
              </a:ext>
            </a:extLst>
          </p:cNvPr>
          <p:cNvSpPr>
            <a:spLocks noGrp="1"/>
          </p:cNvSpPr>
          <p:nvPr>
            <p:ph type="title"/>
          </p:nvPr>
        </p:nvSpPr>
        <p:spPr/>
        <p:txBody>
          <a:bodyPr>
            <a:normAutofit fontScale="90000"/>
          </a:bodyPr>
          <a:lstStyle/>
          <a:p>
            <a:r>
              <a:rPr lang="en-US" b="1" i="0" dirty="0">
                <a:solidFill>
                  <a:srgbClr val="000000"/>
                </a:solidFill>
                <a:effectLst/>
                <a:latin typeface="Times New Roman" panose="02020603050405020304" pitchFamily="18" charset="0"/>
              </a:rPr>
              <a:t>Gaussian Smoothing/Blur</a:t>
            </a:r>
            <a:br>
              <a:rPr lang="en-US" b="1" i="0" dirty="0">
                <a:solidFill>
                  <a:srgbClr val="000000"/>
                </a:solidFill>
                <a:effectLst/>
                <a:latin typeface="Times New Roman" panose="02020603050405020304" pitchFamily="18" charset="0"/>
              </a:rPr>
            </a:br>
            <a:endParaRPr lang="en-US" dirty="0"/>
          </a:p>
        </p:txBody>
      </p:sp>
      <p:sp>
        <p:nvSpPr>
          <p:cNvPr id="4" name="Rectangle 1">
            <a:extLst>
              <a:ext uri="{FF2B5EF4-FFF2-40B4-BE49-F238E27FC236}">
                <a16:creationId xmlns:a16="http://schemas.microsoft.com/office/drawing/2014/main" id="{C709BFAD-5E56-4167-B3B5-042E765F4B20}"/>
              </a:ext>
            </a:extLst>
          </p:cNvPr>
          <p:cNvSpPr>
            <a:spLocks noChangeArrowheads="1"/>
          </p:cNvSpPr>
          <p:nvPr/>
        </p:nvSpPr>
        <p:spPr bwMode="auto">
          <a:xfrm>
            <a:off x="402167" y="1584810"/>
            <a:ext cx="4499950"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Gaussian distribution in 1-D has the form: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9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4818" name="Picture 2" descr="Eqn:eqngaus1">
            <a:extLst>
              <a:ext uri="{FF2B5EF4-FFF2-40B4-BE49-F238E27FC236}">
                <a16:creationId xmlns:a16="http://schemas.microsoft.com/office/drawing/2014/main" id="{7DAF8997-9B32-45C1-82D1-43BBFF77C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828" y="2092669"/>
            <a:ext cx="2257425" cy="6191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4889B9E-E652-4306-9F0F-04D7B90CC5C7}"/>
              </a:ext>
            </a:extLst>
          </p:cNvPr>
          <p:cNvSpPr>
            <a:spLocks noChangeArrowheads="1"/>
          </p:cNvSpPr>
          <p:nvPr/>
        </p:nvSpPr>
        <p:spPr bwMode="auto">
          <a:xfrm>
            <a:off x="5550438" y="1600200"/>
            <a:ext cx="6641562"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2-D, an isotropic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circularly symmetric) Gaussian has the form: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7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4820" name="Picture 4" descr="Eqn:eqngaus2">
            <a:extLst>
              <a:ext uri="{FF2B5EF4-FFF2-40B4-BE49-F238E27FC236}">
                <a16:creationId xmlns:a16="http://schemas.microsoft.com/office/drawing/2014/main" id="{0FEADA03-9C28-427D-B2C4-244AC668C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00053"/>
            <a:ext cx="2600325" cy="590551"/>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a:extLst>
              <a:ext uri="{FF2B5EF4-FFF2-40B4-BE49-F238E27FC236}">
                <a16:creationId xmlns:a16="http://schemas.microsoft.com/office/drawing/2014/main" id="{16373158-B03F-42DA-B506-7986F4105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28" y="3083409"/>
            <a:ext cx="2946524" cy="2397969"/>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E7410D8-E531-44DF-AA3C-D24EB5973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673" y="3257003"/>
            <a:ext cx="36671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a:extLst>
              <a:ext uri="{FF2B5EF4-FFF2-40B4-BE49-F238E27FC236}">
                <a16:creationId xmlns:a16="http://schemas.microsoft.com/office/drawing/2014/main" id="{FDE81B13-A457-4D37-8D86-22D9C4D90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1736" y="2998304"/>
            <a:ext cx="298132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4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2439B2CE-A405-450E-BD25-D523C164A8BA}"/>
              </a:ext>
            </a:extLst>
          </p:cNvPr>
          <p:cNvSpPr>
            <a:spLocks noGrp="1" noRot="1" noChangeArrowheads="1"/>
          </p:cNvSpPr>
          <p:nvPr>
            <p:ph type="title"/>
          </p:nvPr>
        </p:nvSpPr>
        <p:spPr/>
        <p:txBody>
          <a:bodyPr/>
          <a:lstStyle/>
          <a:p>
            <a:r>
              <a:rPr lang="en-US" altLang="en-US" sz="3200"/>
              <a:t>Some Basic Intensity Transformation Functions</a:t>
            </a:r>
          </a:p>
        </p:txBody>
      </p:sp>
      <p:sp>
        <p:nvSpPr>
          <p:cNvPr id="7" name="Date Placeholder 3">
            <a:extLst>
              <a:ext uri="{FF2B5EF4-FFF2-40B4-BE49-F238E27FC236}">
                <a16:creationId xmlns:a16="http://schemas.microsoft.com/office/drawing/2014/main" id="{88543830-F481-483E-8E0C-E01DCB3CFF7B}"/>
              </a:ext>
            </a:extLst>
          </p:cNvPr>
          <p:cNvSpPr>
            <a:spLocks noGrp="1"/>
          </p:cNvSpPr>
          <p:nvPr>
            <p:ph type="dt" sz="half" idx="10"/>
          </p:nvPr>
        </p:nvSpPr>
        <p:spPr/>
        <p:txBody>
          <a:bodyPr/>
          <a:lstStyle/>
          <a:p>
            <a:fld id="{D248D554-4006-44B3-835D-45F774CD8658}" type="datetime1">
              <a:rPr lang="en-US" altLang="en-US"/>
              <a:pPr/>
              <a:t>11-Aug-23</a:t>
            </a:fld>
            <a:endParaRPr lang="en-US" altLang="en-US"/>
          </a:p>
        </p:txBody>
      </p:sp>
      <p:sp>
        <p:nvSpPr>
          <p:cNvPr id="8" name="Slide Number Placeholder 5">
            <a:extLst>
              <a:ext uri="{FF2B5EF4-FFF2-40B4-BE49-F238E27FC236}">
                <a16:creationId xmlns:a16="http://schemas.microsoft.com/office/drawing/2014/main" id="{30710326-F421-4133-AEF3-514078B6BC39}"/>
              </a:ext>
            </a:extLst>
          </p:cNvPr>
          <p:cNvSpPr>
            <a:spLocks noGrp="1"/>
          </p:cNvSpPr>
          <p:nvPr>
            <p:ph type="sldNum" sz="quarter" idx="12"/>
          </p:nvPr>
        </p:nvSpPr>
        <p:spPr/>
        <p:txBody>
          <a:bodyPr/>
          <a:lstStyle/>
          <a:p>
            <a:fld id="{C1F00C54-0E1D-42FE-8163-EC47B9FFE0F5}" type="slidenum">
              <a:rPr lang="en-US" altLang="en-US"/>
              <a:pPr/>
              <a:t>8</a:t>
            </a:fld>
            <a:endParaRPr lang="en-US" altLang="en-US"/>
          </a:p>
        </p:txBody>
      </p:sp>
      <p:pic>
        <p:nvPicPr>
          <p:cNvPr id="240647" name="Picture 7">
            <a:extLst>
              <a:ext uri="{FF2B5EF4-FFF2-40B4-BE49-F238E27FC236}">
                <a16:creationId xmlns:a16="http://schemas.microsoft.com/office/drawing/2014/main" id="{6C2721CD-3F5C-46A5-8BF6-BCEEBC7D7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0648" name="Picture 8">
            <a:extLst>
              <a:ext uri="{FF2B5EF4-FFF2-40B4-BE49-F238E27FC236}">
                <a16:creationId xmlns:a16="http://schemas.microsoft.com/office/drawing/2014/main" id="{1C60968A-256A-4FBA-B8B9-C5AB65967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213" y="1439864"/>
            <a:ext cx="2055812"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0649" name="Text Box 9">
            <a:extLst>
              <a:ext uri="{FF2B5EF4-FFF2-40B4-BE49-F238E27FC236}">
                <a16:creationId xmlns:a16="http://schemas.microsoft.com/office/drawing/2014/main" id="{921CB318-E319-41BA-A98D-544BF72DD51A}"/>
              </a:ext>
            </a:extLst>
          </p:cNvPr>
          <p:cNvSpPr txBox="1">
            <a:spLocks noChangeArrowheads="1"/>
          </p:cNvSpPr>
          <p:nvPr/>
        </p:nvSpPr>
        <p:spPr bwMode="auto">
          <a:xfrm>
            <a:off x="8151813" y="398145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560A016-FEF6-4B70-9CF9-9A4C2820281E}"/>
              </a:ext>
            </a:extLst>
          </p:cNvPr>
          <p:cNvSpPr>
            <a:spLocks noGrp="1"/>
          </p:cNvSpPr>
          <p:nvPr>
            <p:ph type="dt" sz="half" idx="10"/>
          </p:nvPr>
        </p:nvSpPr>
        <p:spPr/>
        <p:txBody>
          <a:bodyPr/>
          <a:lstStyle/>
          <a:p>
            <a:r>
              <a:rPr lang="en-US" altLang="en-US"/>
              <a:t>Weeks 1 &amp; 2</a:t>
            </a:r>
          </a:p>
        </p:txBody>
      </p:sp>
      <p:sp>
        <p:nvSpPr>
          <p:cNvPr id="6" name="Slide Number Placeholder 5">
            <a:extLst>
              <a:ext uri="{FF2B5EF4-FFF2-40B4-BE49-F238E27FC236}">
                <a16:creationId xmlns:a16="http://schemas.microsoft.com/office/drawing/2014/main" id="{32F67A5F-8AD3-4A2A-8117-12F0E242A477}"/>
              </a:ext>
            </a:extLst>
          </p:cNvPr>
          <p:cNvSpPr>
            <a:spLocks noGrp="1"/>
          </p:cNvSpPr>
          <p:nvPr>
            <p:ph type="sldNum" sz="quarter" idx="12"/>
          </p:nvPr>
        </p:nvSpPr>
        <p:spPr/>
        <p:txBody>
          <a:bodyPr/>
          <a:lstStyle/>
          <a:p>
            <a:fld id="{658F2F20-4871-40A9-9169-A2C7EF1E1702}" type="slidenum">
              <a:rPr lang="en-US" altLang="en-US"/>
              <a:pPr/>
              <a:t>80</a:t>
            </a:fld>
            <a:endParaRPr lang="en-US" altLang="en-US"/>
          </a:p>
        </p:txBody>
      </p:sp>
      <p:sp>
        <p:nvSpPr>
          <p:cNvPr id="200706" name="Rectangle 2">
            <a:extLst>
              <a:ext uri="{FF2B5EF4-FFF2-40B4-BE49-F238E27FC236}">
                <a16:creationId xmlns:a16="http://schemas.microsoft.com/office/drawing/2014/main" id="{D8FE18F9-52FF-4DB8-965D-C51A00583F15}"/>
              </a:ext>
            </a:extLst>
          </p:cNvPr>
          <p:cNvSpPr>
            <a:spLocks noGrp="1" noRot="1" noChangeArrowheads="1"/>
          </p:cNvSpPr>
          <p:nvPr>
            <p:ph type="title"/>
          </p:nvPr>
        </p:nvSpPr>
        <p:spPr/>
        <p:txBody>
          <a:bodyPr/>
          <a:lstStyle/>
          <a:p>
            <a:r>
              <a:rPr lang="en-US" altLang="en-US" sz="3200"/>
              <a:t>Set and Logical Operations</a:t>
            </a:r>
          </a:p>
        </p:txBody>
      </p:sp>
      <p:pic>
        <p:nvPicPr>
          <p:cNvPr id="200708" name="Picture 4">
            <a:extLst>
              <a:ext uri="{FF2B5EF4-FFF2-40B4-BE49-F238E27FC236}">
                <a16:creationId xmlns:a16="http://schemas.microsoft.com/office/drawing/2014/main" id="{FFDAEC4A-27F7-4BDA-BF1D-6F9870905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901" y="1314450"/>
            <a:ext cx="5942013" cy="464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709" name="Picture 5">
            <a:extLst>
              <a:ext uri="{FF2B5EF4-FFF2-40B4-BE49-F238E27FC236}">
                <a16:creationId xmlns:a16="http://schemas.microsoft.com/office/drawing/2014/main" id="{13A10FAB-BE76-4EA6-B70C-1E9F38FC4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088" y="1227139"/>
            <a:ext cx="2201862" cy="425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0708"/>
                                        </p:tgtEl>
                                        <p:attrNameLst>
                                          <p:attrName>style.visibility</p:attrName>
                                        </p:attrNameLst>
                                      </p:cBhvr>
                                      <p:to>
                                        <p:strVal val="visible"/>
                                      </p:to>
                                    </p:set>
                                    <p:animEffect transition="in" filter="diamond(in)">
                                      <p:cBhvr>
                                        <p:cTn id="7" dur="2000"/>
                                        <p:tgtEl>
                                          <p:spTgt spid="200708"/>
                                        </p:tgtEl>
                                      </p:cBhvr>
                                    </p:animEffect>
                                  </p:childTnLst>
                                </p:cTn>
                              </p:par>
                              <p:par>
                                <p:cTn id="8" presetID="8" presetClass="entr" presetSubtype="16" fill="hold" nodeType="withEffect">
                                  <p:stCondLst>
                                    <p:cond delay="0"/>
                                  </p:stCondLst>
                                  <p:childTnLst>
                                    <p:set>
                                      <p:cBhvr>
                                        <p:cTn id="9" dur="1" fill="hold">
                                          <p:stCondLst>
                                            <p:cond delay="0"/>
                                          </p:stCondLst>
                                        </p:cTn>
                                        <p:tgtEl>
                                          <p:spTgt spid="200709"/>
                                        </p:tgtEl>
                                        <p:attrNameLst>
                                          <p:attrName>style.visibility</p:attrName>
                                        </p:attrNameLst>
                                      </p:cBhvr>
                                      <p:to>
                                        <p:strVal val="visible"/>
                                      </p:to>
                                    </p:set>
                                    <p:animEffect transition="in" filter="diamond(in)">
                                      <p:cBhvr>
                                        <p:cTn id="10" dur="2000"/>
                                        <p:tgtEl>
                                          <p:spTgt spid="200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A1F32D8-34D6-4776-B6FA-120F32B82B5C}"/>
              </a:ext>
            </a:extLst>
          </p:cNvPr>
          <p:cNvSpPr>
            <a:spLocks noGrp="1"/>
          </p:cNvSpPr>
          <p:nvPr>
            <p:ph type="sldNum" sz="quarter" idx="12"/>
          </p:nvPr>
        </p:nvSpPr>
        <p:spPr/>
        <p:txBody>
          <a:bodyPr/>
          <a:lstStyle/>
          <a:p>
            <a:fld id="{703DE336-4280-4B27-A29E-DAF9FB5F2BA7}" type="slidenum">
              <a:rPr lang="en-US" altLang="en-US"/>
              <a:pPr/>
              <a:t>81</a:t>
            </a:fld>
            <a:endParaRPr lang="en-US" altLang="en-US"/>
          </a:p>
        </p:txBody>
      </p:sp>
      <p:sp>
        <p:nvSpPr>
          <p:cNvPr id="201730" name="Rectangle 2">
            <a:extLst>
              <a:ext uri="{FF2B5EF4-FFF2-40B4-BE49-F238E27FC236}">
                <a16:creationId xmlns:a16="http://schemas.microsoft.com/office/drawing/2014/main" id="{64F069DA-26A8-4419-B4D4-4FC279AC3224}"/>
              </a:ext>
            </a:extLst>
          </p:cNvPr>
          <p:cNvSpPr>
            <a:spLocks noGrp="1" noRot="1" noChangeArrowheads="1"/>
          </p:cNvSpPr>
          <p:nvPr>
            <p:ph type="title"/>
          </p:nvPr>
        </p:nvSpPr>
        <p:spPr/>
        <p:txBody>
          <a:bodyPr/>
          <a:lstStyle/>
          <a:p>
            <a:r>
              <a:rPr lang="en-US" altLang="en-US" sz="3200"/>
              <a:t>Set and Logical Operations</a:t>
            </a:r>
          </a:p>
        </p:txBody>
      </p:sp>
      <p:sp>
        <p:nvSpPr>
          <p:cNvPr id="201733" name="Rectangle 5">
            <a:extLst>
              <a:ext uri="{FF2B5EF4-FFF2-40B4-BE49-F238E27FC236}">
                <a16:creationId xmlns:a16="http://schemas.microsoft.com/office/drawing/2014/main" id="{2A4E4274-7800-484B-8E29-0EF75C9F9B2D}"/>
              </a:ext>
            </a:extLst>
          </p:cNvPr>
          <p:cNvSpPr>
            <a:spLocks noGrp="1" noRot="1" noChangeArrowheads="1"/>
          </p:cNvSpPr>
          <p:nvPr>
            <p:ph type="body" sz="half" idx="1"/>
          </p:nvPr>
        </p:nvSpPr>
        <p:spPr>
          <a:xfrm>
            <a:off x="1825626" y="1357313"/>
            <a:ext cx="8518525" cy="5257800"/>
          </a:xfrm>
          <a:noFill/>
          <a:ln/>
        </p:spPr>
        <p:txBody>
          <a:bodyPr/>
          <a:lstStyle/>
          <a:p>
            <a:r>
              <a:rPr lang="en-US" altLang="en-US" sz="2400"/>
              <a:t> Let A be the elements of a gray-scale image</a:t>
            </a:r>
          </a:p>
          <a:p>
            <a:pPr>
              <a:buFont typeface="Arial" panose="020B0604020202020204" pitchFamily="34" charset="0"/>
              <a:buNone/>
            </a:pPr>
            <a:r>
              <a:rPr lang="en-US" altLang="en-US" sz="2400"/>
              <a:t>    The elements of A are triplets of the form (x, y, z), where x and y are spatial coordinates and z denotes the intensity at the point (x, y).</a:t>
            </a:r>
          </a:p>
          <a:p>
            <a:pPr>
              <a:buFont typeface="Arial" panose="020B0604020202020204" pitchFamily="34" charset="0"/>
              <a:buNone/>
            </a:pPr>
            <a:r>
              <a:rPr lang="en-US" altLang="en-US" sz="2400"/>
              <a:t>     </a:t>
            </a:r>
          </a:p>
          <a:p>
            <a:pPr>
              <a:buFont typeface="Arial" panose="020B0604020202020204" pitchFamily="34" charset="0"/>
              <a:buNone/>
            </a:pPr>
            <a:endParaRPr lang="en-US" altLang="en-US" sz="2400"/>
          </a:p>
          <a:p>
            <a:r>
              <a:rPr lang="en-US" altLang="en-US" sz="2400"/>
              <a:t> The complement of A is denoted A</a:t>
            </a:r>
            <a:r>
              <a:rPr lang="en-US" altLang="en-US" sz="2400" baseline="30000"/>
              <a:t>c</a:t>
            </a:r>
            <a:r>
              <a:rPr lang="en-US" altLang="en-US" sz="2400"/>
              <a:t> </a:t>
            </a:r>
          </a:p>
          <a:p>
            <a:pPr>
              <a:buFont typeface="Arial" panose="020B0604020202020204" pitchFamily="34" charset="0"/>
              <a:buNone/>
            </a:pPr>
            <a:r>
              <a:rPr lang="en-US" altLang="en-US" sz="2000"/>
              <a:t>     </a:t>
            </a:r>
          </a:p>
        </p:txBody>
      </p:sp>
      <p:graphicFrame>
        <p:nvGraphicFramePr>
          <p:cNvPr id="201734" name="Object 6">
            <a:extLst>
              <a:ext uri="{FF2B5EF4-FFF2-40B4-BE49-F238E27FC236}">
                <a16:creationId xmlns:a16="http://schemas.microsoft.com/office/drawing/2014/main" id="{B84F9D38-77E5-4CA2-A651-156708676DCF}"/>
              </a:ext>
            </a:extLst>
          </p:cNvPr>
          <p:cNvGraphicFramePr>
            <a:graphicFrameLocks noChangeAspect="1"/>
          </p:cNvGraphicFramePr>
          <p:nvPr/>
        </p:nvGraphicFramePr>
        <p:xfrm>
          <a:off x="2417764" y="4457701"/>
          <a:ext cx="7654925" cy="968375"/>
        </p:xfrm>
        <a:graphic>
          <a:graphicData uri="http://schemas.openxmlformats.org/presentationml/2006/ole">
            <mc:AlternateContent xmlns:mc="http://schemas.openxmlformats.org/markup-compatibility/2006">
              <mc:Choice xmlns:v="urn:schemas-microsoft-com:vml" Requires="v">
                <p:oleObj name="Equation" r:id="rId2" imgW="3809880" imgH="482400" progId="Equation.DSMT4">
                  <p:embed/>
                </p:oleObj>
              </mc:Choice>
              <mc:Fallback>
                <p:oleObj name="Equation" r:id="rId2" imgW="3809880" imgH="482400" progId="Equation.DSMT4">
                  <p:embed/>
                  <p:pic>
                    <p:nvPicPr>
                      <p:cNvPr id="201734" name="Object 6">
                        <a:extLst>
                          <a:ext uri="{FF2B5EF4-FFF2-40B4-BE49-F238E27FC236}">
                            <a16:creationId xmlns:a16="http://schemas.microsoft.com/office/drawing/2014/main" id="{B84F9D38-77E5-4CA2-A651-156708676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4" y="4457701"/>
                        <a:ext cx="765492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5" name="Object 7">
            <a:extLst>
              <a:ext uri="{FF2B5EF4-FFF2-40B4-BE49-F238E27FC236}">
                <a16:creationId xmlns:a16="http://schemas.microsoft.com/office/drawing/2014/main" id="{8483DA27-E2D1-4E51-98E4-931BB831C2AC}"/>
              </a:ext>
            </a:extLst>
          </p:cNvPr>
          <p:cNvGraphicFramePr>
            <a:graphicFrameLocks noGrp="1" noChangeAspect="1"/>
          </p:cNvGraphicFramePr>
          <p:nvPr>
            <p:ph sz="half" idx="2"/>
          </p:nvPr>
        </p:nvGraphicFramePr>
        <p:xfrm>
          <a:off x="2455864" y="3106738"/>
          <a:ext cx="4122737" cy="557212"/>
        </p:xfrm>
        <a:graphic>
          <a:graphicData uri="http://schemas.openxmlformats.org/presentationml/2006/ole">
            <mc:AlternateContent xmlns:mc="http://schemas.openxmlformats.org/markup-compatibility/2006">
              <mc:Choice xmlns:v="urn:schemas-microsoft-com:vml" Requires="v">
                <p:oleObj name="Equation" r:id="rId4" imgW="1688760" imgH="228600" progId="Equation.DSMT4">
                  <p:embed/>
                </p:oleObj>
              </mc:Choice>
              <mc:Fallback>
                <p:oleObj name="Equation" r:id="rId4" imgW="1688760" imgH="228600" progId="Equation.DSMT4">
                  <p:embed/>
                  <p:pic>
                    <p:nvPicPr>
                      <p:cNvPr id="201735" name="Object 7">
                        <a:extLst>
                          <a:ext uri="{FF2B5EF4-FFF2-40B4-BE49-F238E27FC236}">
                            <a16:creationId xmlns:a16="http://schemas.microsoft.com/office/drawing/2014/main" id="{8483DA27-E2D1-4E51-98E4-931BB831C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3106738"/>
                        <a:ext cx="4122737"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01733">
                                            <p:txEl>
                                              <p:pRg st="1" end="1"/>
                                            </p:txEl>
                                          </p:spTgt>
                                        </p:tgtEl>
                                        <p:attrNameLst>
                                          <p:attrName>style.visibility</p:attrName>
                                        </p:attrNameLst>
                                      </p:cBhvr>
                                      <p:to>
                                        <p:strVal val="visible"/>
                                      </p:to>
                                    </p:set>
                                    <p:animEffect transition="in" filter="checkerboard(across)">
                                      <p:cBhvr>
                                        <p:cTn id="7" dur="500"/>
                                        <p:tgtEl>
                                          <p:spTgt spid="201733">
                                            <p:txEl>
                                              <p:pRg st="1" end="1"/>
                                            </p:txEl>
                                          </p:spTgt>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201735"/>
                                        </p:tgtEl>
                                        <p:attrNameLst>
                                          <p:attrName>style.visibility</p:attrName>
                                        </p:attrNameLst>
                                      </p:cBhvr>
                                      <p:to>
                                        <p:strVal val="visible"/>
                                      </p:to>
                                    </p:set>
                                    <p:animEffect transition="in" filter="diamond(in)">
                                      <p:cBhvr>
                                        <p:cTn id="11" dur="2000"/>
                                        <p:tgtEl>
                                          <p:spTgt spid="201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01733">
                                            <p:txEl>
                                              <p:pRg st="4" end="4"/>
                                            </p:txEl>
                                          </p:spTgt>
                                        </p:tgtEl>
                                        <p:attrNameLst>
                                          <p:attrName>style.visibility</p:attrName>
                                        </p:attrNameLst>
                                      </p:cBhvr>
                                      <p:to>
                                        <p:strVal val="visible"/>
                                      </p:to>
                                    </p:set>
                                    <p:animEffect transition="in" filter="checkerboard(across)">
                                      <p:cBhvr>
                                        <p:cTn id="16" dur="500"/>
                                        <p:tgtEl>
                                          <p:spTgt spid="201733">
                                            <p:txEl>
                                              <p:pRg st="4" end="4"/>
                                            </p:txEl>
                                          </p:spTgt>
                                        </p:tgtEl>
                                      </p:cBhvr>
                                    </p:animEffect>
                                  </p:childTnLst>
                                </p:cTn>
                              </p:par>
                            </p:childTnLst>
                          </p:cTn>
                        </p:par>
                        <p:par>
                          <p:cTn id="17" fill="hold" nodeType="afterGroup">
                            <p:stCondLst>
                              <p:cond delay="500"/>
                            </p:stCondLst>
                            <p:childTnLst>
                              <p:par>
                                <p:cTn id="18" presetID="5" presetClass="entr" presetSubtype="10" fill="hold" nodeType="afterEffect">
                                  <p:stCondLst>
                                    <p:cond delay="0"/>
                                  </p:stCondLst>
                                  <p:childTnLst>
                                    <p:set>
                                      <p:cBhvr>
                                        <p:cTn id="19" dur="1" fill="hold">
                                          <p:stCondLst>
                                            <p:cond delay="0"/>
                                          </p:stCondLst>
                                        </p:cTn>
                                        <p:tgtEl>
                                          <p:spTgt spid="201734"/>
                                        </p:tgtEl>
                                        <p:attrNameLst>
                                          <p:attrName>style.visibility</p:attrName>
                                        </p:attrNameLst>
                                      </p:cBhvr>
                                      <p:to>
                                        <p:strVal val="visible"/>
                                      </p:to>
                                    </p:set>
                                    <p:animEffect transition="in" filter="checkerboard(across)">
                                      <p:cBhvr>
                                        <p:cTn id="20" dur="500"/>
                                        <p:tgtEl>
                                          <p:spTgt spid="20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23537A-9BED-477D-B641-C1597E40A193}"/>
              </a:ext>
            </a:extLst>
          </p:cNvPr>
          <p:cNvSpPr>
            <a:spLocks noGrp="1"/>
          </p:cNvSpPr>
          <p:nvPr>
            <p:ph type="sldNum" sz="quarter" idx="12"/>
          </p:nvPr>
        </p:nvSpPr>
        <p:spPr/>
        <p:txBody>
          <a:bodyPr/>
          <a:lstStyle/>
          <a:p>
            <a:fld id="{957D7ACD-0B4B-48EE-A781-788D5E1B8CDF}" type="slidenum">
              <a:rPr lang="en-US" altLang="en-US"/>
              <a:pPr/>
              <a:t>82</a:t>
            </a:fld>
            <a:endParaRPr lang="en-US" altLang="en-US"/>
          </a:p>
        </p:txBody>
      </p:sp>
      <p:sp>
        <p:nvSpPr>
          <p:cNvPr id="203778" name="Rectangle 2">
            <a:extLst>
              <a:ext uri="{FF2B5EF4-FFF2-40B4-BE49-F238E27FC236}">
                <a16:creationId xmlns:a16="http://schemas.microsoft.com/office/drawing/2014/main" id="{E6C240A1-BBCE-4890-B0FC-263FE94D05C5}"/>
              </a:ext>
            </a:extLst>
          </p:cNvPr>
          <p:cNvSpPr>
            <a:spLocks noGrp="1" noRot="1" noChangeArrowheads="1"/>
          </p:cNvSpPr>
          <p:nvPr>
            <p:ph type="title"/>
          </p:nvPr>
        </p:nvSpPr>
        <p:spPr/>
        <p:txBody>
          <a:bodyPr/>
          <a:lstStyle/>
          <a:p>
            <a:r>
              <a:rPr lang="en-US" altLang="en-US" sz="3200" dirty="0"/>
              <a:t>Set and Logical Operations</a:t>
            </a:r>
          </a:p>
        </p:txBody>
      </p:sp>
      <p:sp>
        <p:nvSpPr>
          <p:cNvPr id="203779" name="Rectangle 3">
            <a:extLst>
              <a:ext uri="{FF2B5EF4-FFF2-40B4-BE49-F238E27FC236}">
                <a16:creationId xmlns:a16="http://schemas.microsoft.com/office/drawing/2014/main" id="{3CB147D2-772E-4260-A84A-6F69444D2AFC}"/>
              </a:ext>
            </a:extLst>
          </p:cNvPr>
          <p:cNvSpPr>
            <a:spLocks noGrp="1" noRot="1" noChangeArrowheads="1"/>
          </p:cNvSpPr>
          <p:nvPr>
            <p:ph type="body" sz="half" idx="1"/>
          </p:nvPr>
        </p:nvSpPr>
        <p:spPr>
          <a:xfrm>
            <a:off x="1825626" y="1357313"/>
            <a:ext cx="8518525" cy="5257800"/>
          </a:xfrm>
          <a:noFill/>
          <a:ln/>
        </p:spPr>
        <p:txBody>
          <a:bodyPr/>
          <a:lstStyle/>
          <a:p>
            <a:r>
              <a:rPr lang="en-US" altLang="en-US" sz="2400"/>
              <a:t> The union of two gray-scale images (sets) A and B is defined as the set</a:t>
            </a:r>
            <a:endParaRPr lang="en-US" altLang="en-US" sz="2000"/>
          </a:p>
        </p:txBody>
      </p:sp>
      <p:graphicFrame>
        <p:nvGraphicFramePr>
          <p:cNvPr id="203781" name="Object 5">
            <a:extLst>
              <a:ext uri="{FF2B5EF4-FFF2-40B4-BE49-F238E27FC236}">
                <a16:creationId xmlns:a16="http://schemas.microsoft.com/office/drawing/2014/main" id="{D644F9B8-933C-48D6-B915-BF770FA8E0C2}"/>
              </a:ext>
            </a:extLst>
          </p:cNvPr>
          <p:cNvGraphicFramePr>
            <a:graphicFrameLocks noGrp="1" noChangeAspect="1"/>
          </p:cNvGraphicFramePr>
          <p:nvPr>
            <p:ph sz="half" idx="2"/>
          </p:nvPr>
        </p:nvGraphicFramePr>
        <p:xfrm>
          <a:off x="2478089" y="2535239"/>
          <a:ext cx="5786437" cy="790575"/>
        </p:xfrm>
        <a:graphic>
          <a:graphicData uri="http://schemas.openxmlformats.org/presentationml/2006/ole">
            <mc:AlternateContent xmlns:mc="http://schemas.openxmlformats.org/markup-compatibility/2006">
              <mc:Choice xmlns:v="urn:schemas-microsoft-com:vml" Requires="v">
                <p:oleObj name="Equation" r:id="rId2" imgW="2044440" imgH="279360" progId="Equation.DSMT4">
                  <p:embed/>
                </p:oleObj>
              </mc:Choice>
              <mc:Fallback>
                <p:oleObj name="Equation" r:id="rId2" imgW="2044440" imgH="279360" progId="Equation.DSMT4">
                  <p:embed/>
                  <p:pic>
                    <p:nvPicPr>
                      <p:cNvPr id="203781" name="Object 5">
                        <a:extLst>
                          <a:ext uri="{FF2B5EF4-FFF2-40B4-BE49-F238E27FC236}">
                            <a16:creationId xmlns:a16="http://schemas.microsoft.com/office/drawing/2014/main" id="{D644F9B8-933C-48D6-B915-BF770FA8E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89" y="2535239"/>
                        <a:ext cx="5786437"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24F7192-1BBA-415D-A8D1-E23394C6886A}"/>
              </a:ext>
            </a:extLst>
          </p:cNvPr>
          <p:cNvSpPr>
            <a:spLocks noGrp="1"/>
          </p:cNvSpPr>
          <p:nvPr>
            <p:ph type="sldNum" sz="quarter" idx="12"/>
          </p:nvPr>
        </p:nvSpPr>
        <p:spPr/>
        <p:txBody>
          <a:bodyPr/>
          <a:lstStyle/>
          <a:p>
            <a:fld id="{E41288D6-A2F1-4368-81D1-24B2597B5783}" type="slidenum">
              <a:rPr lang="en-US" altLang="en-US"/>
              <a:pPr/>
              <a:t>83</a:t>
            </a:fld>
            <a:endParaRPr lang="en-US" altLang="en-US"/>
          </a:p>
        </p:txBody>
      </p:sp>
      <p:sp>
        <p:nvSpPr>
          <p:cNvPr id="204802" name="Rectangle 2">
            <a:extLst>
              <a:ext uri="{FF2B5EF4-FFF2-40B4-BE49-F238E27FC236}">
                <a16:creationId xmlns:a16="http://schemas.microsoft.com/office/drawing/2014/main" id="{DA1EEED6-4321-4FA5-9FBA-E56EAE045FEF}"/>
              </a:ext>
            </a:extLst>
          </p:cNvPr>
          <p:cNvSpPr>
            <a:spLocks noGrp="1" noRot="1" noChangeArrowheads="1"/>
          </p:cNvSpPr>
          <p:nvPr>
            <p:ph type="title"/>
          </p:nvPr>
        </p:nvSpPr>
        <p:spPr/>
        <p:txBody>
          <a:bodyPr/>
          <a:lstStyle/>
          <a:p>
            <a:r>
              <a:rPr lang="en-US" altLang="en-US" sz="3200"/>
              <a:t>Set and Logical Operations</a:t>
            </a:r>
          </a:p>
        </p:txBody>
      </p:sp>
      <p:pic>
        <p:nvPicPr>
          <p:cNvPr id="204808" name="Picture 8">
            <a:extLst>
              <a:ext uri="{FF2B5EF4-FFF2-40B4-BE49-F238E27FC236}">
                <a16:creationId xmlns:a16="http://schemas.microsoft.com/office/drawing/2014/main" id="{BC01EBA8-9A50-49B7-B4FB-4A7294900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462089"/>
            <a:ext cx="7088188" cy="45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09" name="Picture 9">
            <a:extLst>
              <a:ext uri="{FF2B5EF4-FFF2-40B4-BE49-F238E27FC236}">
                <a16:creationId xmlns:a16="http://schemas.microsoft.com/office/drawing/2014/main" id="{D2B95AEF-8945-4028-9840-AC26C529C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013" y="1176339"/>
            <a:ext cx="1846262"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D72760-805D-47B4-A7D1-0A5CA05B0915}"/>
              </a:ext>
            </a:extLst>
          </p:cNvPr>
          <p:cNvSpPr>
            <a:spLocks noGrp="1"/>
          </p:cNvSpPr>
          <p:nvPr>
            <p:ph type="sldNum" sz="quarter" idx="12"/>
          </p:nvPr>
        </p:nvSpPr>
        <p:spPr/>
        <p:txBody>
          <a:bodyPr/>
          <a:lstStyle/>
          <a:p>
            <a:fld id="{D32822C6-4379-4592-AE7B-8EC8B4D7F4EA}" type="slidenum">
              <a:rPr lang="en-US" altLang="en-US"/>
              <a:pPr/>
              <a:t>84</a:t>
            </a:fld>
            <a:endParaRPr lang="en-US" altLang="en-US"/>
          </a:p>
        </p:txBody>
      </p:sp>
      <p:sp>
        <p:nvSpPr>
          <p:cNvPr id="205826" name="Rectangle 2">
            <a:extLst>
              <a:ext uri="{FF2B5EF4-FFF2-40B4-BE49-F238E27FC236}">
                <a16:creationId xmlns:a16="http://schemas.microsoft.com/office/drawing/2014/main" id="{15ED677E-AE7A-44A7-870B-2F0AA63EDC88}"/>
              </a:ext>
            </a:extLst>
          </p:cNvPr>
          <p:cNvSpPr>
            <a:spLocks noGrp="1" noRot="1" noChangeArrowheads="1"/>
          </p:cNvSpPr>
          <p:nvPr>
            <p:ph type="title"/>
          </p:nvPr>
        </p:nvSpPr>
        <p:spPr>
          <a:xfrm>
            <a:off x="1825625" y="-71438"/>
            <a:ext cx="8540750" cy="1143001"/>
          </a:xfrm>
        </p:spPr>
        <p:txBody>
          <a:bodyPr/>
          <a:lstStyle/>
          <a:p>
            <a:r>
              <a:rPr lang="en-US" altLang="en-US" sz="3200"/>
              <a:t>Set and Logical Operations</a:t>
            </a:r>
          </a:p>
        </p:txBody>
      </p:sp>
      <p:pic>
        <p:nvPicPr>
          <p:cNvPr id="205830" name="Picture 6">
            <a:extLst>
              <a:ext uri="{FF2B5EF4-FFF2-40B4-BE49-F238E27FC236}">
                <a16:creationId xmlns:a16="http://schemas.microsoft.com/office/drawing/2014/main" id="{85146655-EB70-4A2A-A130-1D64F5EDE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901" y="764382"/>
            <a:ext cx="4513262"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31" name="Picture 7">
            <a:extLst>
              <a:ext uri="{FF2B5EF4-FFF2-40B4-BE49-F238E27FC236}">
                <a16:creationId xmlns:a16="http://schemas.microsoft.com/office/drawing/2014/main" id="{CB34B25A-7AB4-479B-99EF-87A698319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189" y="1905001"/>
            <a:ext cx="2230437"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B2337823-7A3D-4BDC-9231-1FD5C4A8E934}"/>
              </a:ext>
            </a:extLst>
          </p:cNvPr>
          <p:cNvSpPr>
            <a:spLocks noGrp="1"/>
          </p:cNvSpPr>
          <p:nvPr>
            <p:ph type="sldNum" sz="quarter" idx="12"/>
          </p:nvPr>
        </p:nvSpPr>
        <p:spPr/>
        <p:txBody>
          <a:bodyPr/>
          <a:lstStyle/>
          <a:p>
            <a:fld id="{6B7EDABE-3116-469F-9AA7-F4B4ED80376B}" type="slidenum">
              <a:rPr lang="en-US" altLang="en-US"/>
              <a:pPr/>
              <a:t>85</a:t>
            </a:fld>
            <a:endParaRPr lang="en-US" altLang="en-US"/>
          </a:p>
        </p:txBody>
      </p:sp>
      <p:sp>
        <p:nvSpPr>
          <p:cNvPr id="210946" name="Rectangle 2">
            <a:extLst>
              <a:ext uri="{FF2B5EF4-FFF2-40B4-BE49-F238E27FC236}">
                <a16:creationId xmlns:a16="http://schemas.microsoft.com/office/drawing/2014/main" id="{42C7D7A9-9744-49B7-9E80-1546AA055412}"/>
              </a:ext>
            </a:extLst>
          </p:cNvPr>
          <p:cNvSpPr>
            <a:spLocks noGrp="1" noRot="1" noChangeArrowheads="1"/>
          </p:cNvSpPr>
          <p:nvPr>
            <p:ph type="title"/>
          </p:nvPr>
        </p:nvSpPr>
        <p:spPr>
          <a:xfrm>
            <a:off x="1825625" y="28575"/>
            <a:ext cx="8540750" cy="1143000"/>
          </a:xfrm>
        </p:spPr>
        <p:txBody>
          <a:bodyPr/>
          <a:lstStyle/>
          <a:p>
            <a:r>
              <a:rPr lang="en-US" altLang="en-US" sz="3200"/>
              <a:t>Geometric Spatial Transformations</a:t>
            </a:r>
          </a:p>
        </p:txBody>
      </p:sp>
      <p:sp>
        <p:nvSpPr>
          <p:cNvPr id="210948" name="Rectangle 4">
            <a:extLst>
              <a:ext uri="{FF2B5EF4-FFF2-40B4-BE49-F238E27FC236}">
                <a16:creationId xmlns:a16="http://schemas.microsoft.com/office/drawing/2014/main" id="{012BCD0A-8F09-4280-9E36-24D804057CFC}"/>
              </a:ext>
            </a:extLst>
          </p:cNvPr>
          <p:cNvSpPr>
            <a:spLocks noGrp="1" noRot="1" noChangeArrowheads="1"/>
          </p:cNvSpPr>
          <p:nvPr>
            <p:ph type="body" sz="half" idx="1"/>
          </p:nvPr>
        </p:nvSpPr>
        <p:spPr>
          <a:xfrm>
            <a:off x="1825626" y="1185863"/>
            <a:ext cx="9964207" cy="5257800"/>
          </a:xfrm>
          <a:noFill/>
          <a:ln/>
        </p:spPr>
        <p:txBody>
          <a:bodyPr/>
          <a:lstStyle/>
          <a:p>
            <a:r>
              <a:rPr lang="en-US" altLang="en-US" sz="2800" dirty="0"/>
              <a:t> </a:t>
            </a:r>
            <a:r>
              <a:rPr lang="en-US" altLang="en-US" sz="2400" dirty="0"/>
              <a:t>Geometric transformation (rubber-sheet transformation)</a:t>
            </a:r>
          </a:p>
          <a:p>
            <a:pPr>
              <a:buFont typeface="Arial" panose="020B0604020202020204" pitchFamily="34" charset="0"/>
              <a:buNone/>
            </a:pPr>
            <a:r>
              <a:rPr lang="en-US" altLang="en-US" dirty="0">
                <a:cs typeface="Tahoma" panose="020B0604030504040204" pitchFamily="34" charset="0"/>
              </a:rPr>
              <a:t>      — A spatial transformation of coordinates</a:t>
            </a:r>
          </a:p>
          <a:p>
            <a:pPr>
              <a:buFont typeface="Arial" panose="020B0604020202020204" pitchFamily="34" charset="0"/>
              <a:buNone/>
            </a:pPr>
            <a:endParaRPr lang="en-US" altLang="en-US" dirty="0">
              <a:cs typeface="Tahoma" panose="020B0604030504040204" pitchFamily="34" charset="0"/>
            </a:endParaRPr>
          </a:p>
          <a:p>
            <a:pPr>
              <a:buFont typeface="Arial" panose="020B0604020202020204" pitchFamily="34" charset="0"/>
              <a:buNone/>
            </a:pPr>
            <a:endParaRPr lang="en-US" altLang="en-US" dirty="0">
              <a:cs typeface="Tahoma" panose="020B0604030504040204" pitchFamily="34" charset="0"/>
            </a:endParaRPr>
          </a:p>
          <a:p>
            <a:pPr>
              <a:buFont typeface="Arial" panose="020B0604020202020204" pitchFamily="34" charset="0"/>
              <a:buNone/>
            </a:pPr>
            <a:endParaRPr lang="en-US" altLang="en-US" dirty="0">
              <a:cs typeface="Tahoma" panose="020B0604030504040204" pitchFamily="34" charset="0"/>
            </a:endParaRPr>
          </a:p>
          <a:p>
            <a:pPr>
              <a:buFont typeface="Arial" panose="020B0604020202020204" pitchFamily="34" charset="0"/>
              <a:buNone/>
            </a:pPr>
            <a:r>
              <a:rPr lang="en-US" altLang="en-US" dirty="0">
                <a:cs typeface="Tahoma" panose="020B0604030504040204" pitchFamily="34" charset="0"/>
              </a:rPr>
              <a:t>      — intensity interpolation that assigns intensity values to the spatially transformed pixels.</a:t>
            </a:r>
          </a:p>
          <a:p>
            <a:pPr>
              <a:buFont typeface="Arial" panose="020B0604020202020204" pitchFamily="34" charset="0"/>
              <a:buNone/>
            </a:pPr>
            <a:endParaRPr lang="en-US" altLang="en-US" dirty="0"/>
          </a:p>
          <a:p>
            <a:r>
              <a:rPr lang="en-US" altLang="en-US" sz="2400" dirty="0"/>
              <a:t>  Affine transform</a:t>
            </a:r>
          </a:p>
          <a:p>
            <a:pPr>
              <a:buFont typeface="Arial" panose="020B0604020202020204" pitchFamily="34" charset="0"/>
              <a:buNone/>
            </a:pPr>
            <a:endParaRPr lang="en-US" altLang="en-US" sz="2800" dirty="0"/>
          </a:p>
        </p:txBody>
      </p:sp>
      <p:pic>
        <p:nvPicPr>
          <p:cNvPr id="2" name="Picture 1">
            <a:extLst>
              <a:ext uri="{FF2B5EF4-FFF2-40B4-BE49-F238E27FC236}">
                <a16:creationId xmlns:a16="http://schemas.microsoft.com/office/drawing/2014/main" id="{C0438B8D-6E2C-4B0E-A7FE-9012061C3B38}"/>
              </a:ext>
            </a:extLst>
          </p:cNvPr>
          <p:cNvPicPr>
            <a:picLocks noChangeAspect="1"/>
          </p:cNvPicPr>
          <p:nvPr/>
        </p:nvPicPr>
        <p:blipFill>
          <a:blip r:embed="rId2"/>
          <a:stretch>
            <a:fillRect/>
          </a:stretch>
        </p:blipFill>
        <p:spPr>
          <a:xfrm>
            <a:off x="3279799" y="2138129"/>
            <a:ext cx="4601009" cy="1173814"/>
          </a:xfrm>
          <a:prstGeom prst="rect">
            <a:avLst/>
          </a:prstGeom>
        </p:spPr>
      </p:pic>
      <p:pic>
        <p:nvPicPr>
          <p:cNvPr id="3" name="Picture 2">
            <a:extLst>
              <a:ext uri="{FF2B5EF4-FFF2-40B4-BE49-F238E27FC236}">
                <a16:creationId xmlns:a16="http://schemas.microsoft.com/office/drawing/2014/main" id="{6A17CBE7-3254-47D3-8F1C-E483D47473B0}"/>
              </a:ext>
            </a:extLst>
          </p:cNvPr>
          <p:cNvPicPr>
            <a:picLocks noChangeAspect="1"/>
          </p:cNvPicPr>
          <p:nvPr/>
        </p:nvPicPr>
        <p:blipFill>
          <a:blip r:embed="rId3"/>
          <a:stretch>
            <a:fillRect/>
          </a:stretch>
        </p:blipFill>
        <p:spPr>
          <a:xfrm>
            <a:off x="3279799" y="4921250"/>
            <a:ext cx="5781675" cy="1800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0948">
                                            <p:txEl>
                                              <p:pRg st="7" end="7"/>
                                            </p:txEl>
                                          </p:spTgt>
                                        </p:tgtEl>
                                        <p:attrNameLst>
                                          <p:attrName>style.visibility</p:attrName>
                                        </p:attrNameLst>
                                      </p:cBhvr>
                                      <p:to>
                                        <p:strVal val="visible"/>
                                      </p:to>
                                    </p:set>
                                    <p:animEffect transition="in" filter="checkerboard(across)">
                                      <p:cBhvr>
                                        <p:cTn id="7" dur="500"/>
                                        <p:tgtEl>
                                          <p:spTgt spid="2109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77AABD61-B43D-46AB-AD5B-5A45C4AFBEE4}"/>
              </a:ext>
            </a:extLst>
          </p:cNvPr>
          <p:cNvSpPr>
            <a:spLocks noGrp="1"/>
          </p:cNvSpPr>
          <p:nvPr>
            <p:ph type="sldNum" sz="quarter" idx="12"/>
          </p:nvPr>
        </p:nvSpPr>
        <p:spPr/>
        <p:txBody>
          <a:bodyPr/>
          <a:lstStyle/>
          <a:p>
            <a:fld id="{86ED74A0-8912-428A-B493-DEEB82F3A6BC}" type="slidenum">
              <a:rPr lang="en-US" altLang="en-US"/>
              <a:pPr/>
              <a:t>86</a:t>
            </a:fld>
            <a:endParaRPr lang="en-US" altLang="en-US"/>
          </a:p>
        </p:txBody>
      </p:sp>
      <p:pic>
        <p:nvPicPr>
          <p:cNvPr id="2" name="Picture 1">
            <a:extLst>
              <a:ext uri="{FF2B5EF4-FFF2-40B4-BE49-F238E27FC236}">
                <a16:creationId xmlns:a16="http://schemas.microsoft.com/office/drawing/2014/main" id="{80C96EAE-841A-4682-BA08-2BF45665EFBF}"/>
              </a:ext>
            </a:extLst>
          </p:cNvPr>
          <p:cNvPicPr>
            <a:picLocks noChangeAspect="1"/>
          </p:cNvPicPr>
          <p:nvPr/>
        </p:nvPicPr>
        <p:blipFill>
          <a:blip r:embed="rId2"/>
          <a:stretch>
            <a:fillRect/>
          </a:stretch>
        </p:blipFill>
        <p:spPr>
          <a:xfrm>
            <a:off x="2596621" y="0"/>
            <a:ext cx="6998757" cy="6858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1E2113C-32D1-460B-A436-78096565FFE8}"/>
              </a:ext>
            </a:extLst>
          </p:cNvPr>
          <p:cNvSpPr>
            <a:spLocks noGrp="1"/>
          </p:cNvSpPr>
          <p:nvPr>
            <p:ph type="sldNum" sz="quarter" idx="12"/>
          </p:nvPr>
        </p:nvSpPr>
        <p:spPr/>
        <p:txBody>
          <a:bodyPr/>
          <a:lstStyle/>
          <a:p>
            <a:fld id="{77697A1E-C107-44C0-A657-5A16F7397D97}" type="slidenum">
              <a:rPr lang="en-US" altLang="en-US"/>
              <a:pPr/>
              <a:t>87</a:t>
            </a:fld>
            <a:endParaRPr lang="en-US" altLang="en-US"/>
          </a:p>
        </p:txBody>
      </p:sp>
      <p:sp>
        <p:nvSpPr>
          <p:cNvPr id="214018" name="Rectangle 2">
            <a:extLst>
              <a:ext uri="{FF2B5EF4-FFF2-40B4-BE49-F238E27FC236}">
                <a16:creationId xmlns:a16="http://schemas.microsoft.com/office/drawing/2014/main" id="{9BC86C0D-EE9B-4779-993C-87F1C9A94D73}"/>
              </a:ext>
            </a:extLst>
          </p:cNvPr>
          <p:cNvSpPr>
            <a:spLocks noGrp="1" noRot="1" noChangeArrowheads="1"/>
          </p:cNvSpPr>
          <p:nvPr>
            <p:ph type="title"/>
          </p:nvPr>
        </p:nvSpPr>
        <p:spPr/>
        <p:txBody>
          <a:bodyPr/>
          <a:lstStyle/>
          <a:p>
            <a:r>
              <a:rPr lang="en-US" altLang="en-US" sz="3200"/>
              <a:t>Intensity Assignment </a:t>
            </a:r>
          </a:p>
        </p:txBody>
      </p:sp>
      <p:sp>
        <p:nvSpPr>
          <p:cNvPr id="214019" name="Rectangle 3">
            <a:extLst>
              <a:ext uri="{FF2B5EF4-FFF2-40B4-BE49-F238E27FC236}">
                <a16:creationId xmlns:a16="http://schemas.microsoft.com/office/drawing/2014/main" id="{864ECD7F-88A2-430D-858F-A1DA3DCD533E}"/>
              </a:ext>
            </a:extLst>
          </p:cNvPr>
          <p:cNvSpPr>
            <a:spLocks noGrp="1" noRot="1" noChangeArrowheads="1"/>
          </p:cNvSpPr>
          <p:nvPr>
            <p:ph type="body" sz="half" idx="1"/>
          </p:nvPr>
        </p:nvSpPr>
        <p:spPr>
          <a:xfrm>
            <a:off x="1825626" y="1600200"/>
            <a:ext cx="8316913" cy="4529138"/>
          </a:xfrm>
          <a:noFill/>
          <a:ln/>
        </p:spPr>
        <p:txBody>
          <a:bodyPr>
            <a:normAutofit fontScale="85000" lnSpcReduction="10000"/>
          </a:bodyPr>
          <a:lstStyle/>
          <a:p>
            <a:pPr>
              <a:lnSpc>
                <a:spcPct val="90000"/>
              </a:lnSpc>
            </a:pPr>
            <a:r>
              <a:rPr lang="en-US" altLang="en-US" sz="2400" dirty="0"/>
              <a:t> </a:t>
            </a:r>
            <a:r>
              <a:rPr lang="en-US" altLang="en-US" sz="2000" dirty="0">
                <a:cs typeface="Tahoma" panose="020B0604030504040204" pitchFamily="34" charset="0"/>
              </a:rPr>
              <a:t>Forward Mapping: </a:t>
            </a:r>
            <a:r>
              <a:rPr lang="en-US" dirty="0"/>
              <a:t>scanning the pixels of the input image and, at each location ( x, y) computing the spatial location (x’ , y’)of the corresponding pixel in the output image</a:t>
            </a:r>
            <a:r>
              <a:rPr lang="en-US" sz="2000" dirty="0"/>
              <a:t> </a:t>
            </a:r>
            <a:br>
              <a:rPr lang="en-US" sz="2000" dirty="0"/>
            </a:br>
            <a:endParaRPr lang="en-US" altLang="en-US" sz="2000" dirty="0">
              <a:cs typeface="Tahoma" panose="020B0604030504040204" pitchFamily="34" charset="0"/>
            </a:endParaRPr>
          </a:p>
          <a:p>
            <a:pPr>
              <a:lnSpc>
                <a:spcPct val="90000"/>
              </a:lnSpc>
              <a:buFont typeface="Arial" panose="020B0604020202020204" pitchFamily="34" charset="0"/>
              <a:buNone/>
            </a:pPr>
            <a:endParaRPr lang="en-US" altLang="en-US" sz="1600" dirty="0"/>
          </a:p>
          <a:p>
            <a:pPr>
              <a:lnSpc>
                <a:spcPct val="90000"/>
              </a:lnSpc>
              <a:buFont typeface="Arial" panose="020B0604020202020204" pitchFamily="34" charset="0"/>
              <a:buNone/>
            </a:pPr>
            <a:endParaRPr lang="en-US" altLang="en-US" sz="1600" dirty="0"/>
          </a:p>
          <a:p>
            <a:pPr>
              <a:lnSpc>
                <a:spcPct val="90000"/>
              </a:lnSpc>
              <a:buFont typeface="Arial" panose="020B0604020202020204" pitchFamily="34" charset="0"/>
              <a:buNone/>
            </a:pPr>
            <a:endParaRPr lang="en-US" altLang="en-US" sz="1600" dirty="0"/>
          </a:p>
          <a:p>
            <a:pPr>
              <a:lnSpc>
                <a:spcPct val="90000"/>
              </a:lnSpc>
              <a:buFont typeface="Arial" panose="020B0604020202020204" pitchFamily="34" charset="0"/>
              <a:buNone/>
            </a:pPr>
            <a:r>
              <a:rPr lang="en-US" altLang="en-US" sz="2000" dirty="0"/>
              <a:t>    It’s possible that two or more pixels can be transformed to the same location in the output image.</a:t>
            </a:r>
          </a:p>
          <a:p>
            <a:pPr>
              <a:lnSpc>
                <a:spcPct val="90000"/>
              </a:lnSpc>
            </a:pPr>
            <a:endParaRPr lang="en-US" altLang="en-US" sz="2000" dirty="0"/>
          </a:p>
          <a:p>
            <a:pPr>
              <a:lnSpc>
                <a:spcPct val="90000"/>
              </a:lnSpc>
            </a:pPr>
            <a:r>
              <a:rPr lang="en-US" altLang="en-US" sz="2000" dirty="0"/>
              <a:t> Inverse Mapping</a:t>
            </a:r>
          </a:p>
          <a:p>
            <a:pPr>
              <a:lnSpc>
                <a:spcPct val="90000"/>
              </a:lnSpc>
            </a:pPr>
            <a:endParaRPr lang="en-US" altLang="en-US" sz="2000" dirty="0"/>
          </a:p>
          <a:p>
            <a:pPr>
              <a:lnSpc>
                <a:spcPct val="90000"/>
              </a:lnSpc>
            </a:pPr>
            <a:endParaRPr lang="en-US" altLang="en-US" sz="2000" dirty="0"/>
          </a:p>
          <a:p>
            <a:pPr>
              <a:lnSpc>
                <a:spcPct val="90000"/>
              </a:lnSpc>
              <a:buFont typeface="Arial" panose="020B0604020202020204" pitchFamily="34" charset="0"/>
              <a:buNone/>
            </a:pPr>
            <a:r>
              <a:rPr lang="en-US" altLang="en-US" sz="2000" dirty="0"/>
              <a:t>    The nearest input pixels to determine the intensity of the output pixel value.</a:t>
            </a:r>
          </a:p>
          <a:p>
            <a:pPr>
              <a:lnSpc>
                <a:spcPct val="90000"/>
              </a:lnSpc>
              <a:buFont typeface="Arial" panose="020B0604020202020204" pitchFamily="34" charset="0"/>
              <a:buNone/>
            </a:pPr>
            <a:r>
              <a:rPr lang="en-US" altLang="en-US" sz="2000" dirty="0"/>
              <a:t>    Inverse mappings are more efficient to implement than forward mappings.</a:t>
            </a:r>
          </a:p>
          <a:p>
            <a:pPr>
              <a:lnSpc>
                <a:spcPct val="90000"/>
              </a:lnSpc>
              <a:buFont typeface="Arial" panose="020B0604020202020204" pitchFamily="34" charset="0"/>
              <a:buNone/>
            </a:pPr>
            <a:endParaRPr lang="en-US" altLang="en-US" sz="2400" dirty="0"/>
          </a:p>
        </p:txBody>
      </p:sp>
      <p:pic>
        <p:nvPicPr>
          <p:cNvPr id="4" name="Picture 3">
            <a:extLst>
              <a:ext uri="{FF2B5EF4-FFF2-40B4-BE49-F238E27FC236}">
                <a16:creationId xmlns:a16="http://schemas.microsoft.com/office/drawing/2014/main" id="{25120670-253A-41A2-96B5-F525D80676B0}"/>
              </a:ext>
            </a:extLst>
          </p:cNvPr>
          <p:cNvPicPr>
            <a:picLocks noChangeAspect="1"/>
          </p:cNvPicPr>
          <p:nvPr/>
        </p:nvPicPr>
        <p:blipFill>
          <a:blip r:embed="rId2"/>
          <a:stretch>
            <a:fillRect/>
          </a:stretch>
        </p:blipFill>
        <p:spPr>
          <a:xfrm>
            <a:off x="4109358" y="2248475"/>
            <a:ext cx="3300110" cy="1027547"/>
          </a:xfrm>
          <a:prstGeom prst="rect">
            <a:avLst/>
          </a:prstGeom>
        </p:spPr>
      </p:pic>
      <p:pic>
        <p:nvPicPr>
          <p:cNvPr id="9" name="Picture 8">
            <a:extLst>
              <a:ext uri="{FF2B5EF4-FFF2-40B4-BE49-F238E27FC236}">
                <a16:creationId xmlns:a16="http://schemas.microsoft.com/office/drawing/2014/main" id="{E32A7563-40BD-4D45-84EB-166ED61F553A}"/>
              </a:ext>
            </a:extLst>
          </p:cNvPr>
          <p:cNvPicPr>
            <a:picLocks noChangeAspect="1"/>
          </p:cNvPicPr>
          <p:nvPr/>
        </p:nvPicPr>
        <p:blipFill>
          <a:blip r:embed="rId3"/>
          <a:stretch>
            <a:fillRect/>
          </a:stretch>
        </p:blipFill>
        <p:spPr>
          <a:xfrm>
            <a:off x="4514604" y="4255286"/>
            <a:ext cx="3771557" cy="6456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4019">
                                            <p:txEl>
                                              <p:pRg st="4" end="4"/>
                                            </p:txEl>
                                          </p:spTgt>
                                        </p:tgtEl>
                                        <p:attrNameLst>
                                          <p:attrName>style.visibility</p:attrName>
                                        </p:attrNameLst>
                                      </p:cBhvr>
                                      <p:to>
                                        <p:strVal val="visible"/>
                                      </p:to>
                                    </p:set>
                                    <p:animEffect transition="in" filter="blinds(horizontal)">
                                      <p:cBhvr>
                                        <p:cTn id="7" dur="500"/>
                                        <p:tgtEl>
                                          <p:spTgt spid="214019">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4019">
                                            <p:txEl>
                                              <p:pRg st="6" end="6"/>
                                            </p:txEl>
                                          </p:spTgt>
                                        </p:tgtEl>
                                        <p:attrNameLst>
                                          <p:attrName>style.visibility</p:attrName>
                                        </p:attrNameLst>
                                      </p:cBhvr>
                                      <p:to>
                                        <p:strVal val="visible"/>
                                      </p:to>
                                    </p:set>
                                    <p:animEffect transition="in" filter="checkerboard(across)">
                                      <p:cBhvr>
                                        <p:cTn id="12" dur="500"/>
                                        <p:tgtEl>
                                          <p:spTgt spid="214019">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14019">
                                            <p:txEl>
                                              <p:pRg st="9" end="9"/>
                                            </p:txEl>
                                          </p:spTgt>
                                        </p:tgtEl>
                                        <p:attrNameLst>
                                          <p:attrName>style.visibility</p:attrName>
                                        </p:attrNameLst>
                                      </p:cBhvr>
                                      <p:to>
                                        <p:strVal val="visible"/>
                                      </p:to>
                                    </p:set>
                                    <p:animEffect transition="in" filter="checkerboard(across)">
                                      <p:cBhvr>
                                        <p:cTn id="17" dur="500"/>
                                        <p:tgtEl>
                                          <p:spTgt spid="214019">
                                            <p:txEl>
                                              <p:pRg st="9" end="9"/>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14019">
                                            <p:txEl>
                                              <p:pRg st="10" end="10"/>
                                            </p:txEl>
                                          </p:spTgt>
                                        </p:tgtEl>
                                        <p:attrNameLst>
                                          <p:attrName>style.visibility</p:attrName>
                                        </p:attrNameLst>
                                      </p:cBhvr>
                                      <p:to>
                                        <p:strVal val="visible"/>
                                      </p:to>
                                    </p:set>
                                    <p:animEffect transition="in" filter="checkerboard(across)">
                                      <p:cBhvr>
                                        <p:cTn id="22" dur="500"/>
                                        <p:tgtEl>
                                          <p:spTgt spid="2140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DCA04C94-C7D8-45C4-88E4-F45F3682181C}"/>
              </a:ext>
            </a:extLst>
          </p:cNvPr>
          <p:cNvSpPr>
            <a:spLocks noGrp="1"/>
          </p:cNvSpPr>
          <p:nvPr>
            <p:ph type="dt" sz="half" idx="10"/>
          </p:nvPr>
        </p:nvSpPr>
        <p:spPr/>
        <p:txBody>
          <a:bodyPr/>
          <a:lstStyle/>
          <a:p>
            <a:r>
              <a:rPr lang="en-US" altLang="en-US"/>
              <a:t>Weeks 1 &amp; 2</a:t>
            </a:r>
          </a:p>
        </p:txBody>
      </p:sp>
      <p:sp>
        <p:nvSpPr>
          <p:cNvPr id="6" name="Slide Number Placeholder 5">
            <a:extLst>
              <a:ext uri="{FF2B5EF4-FFF2-40B4-BE49-F238E27FC236}">
                <a16:creationId xmlns:a16="http://schemas.microsoft.com/office/drawing/2014/main" id="{37FD6D93-C751-4052-B805-8FF4375F0AC2}"/>
              </a:ext>
            </a:extLst>
          </p:cNvPr>
          <p:cNvSpPr>
            <a:spLocks noGrp="1"/>
          </p:cNvSpPr>
          <p:nvPr>
            <p:ph type="sldNum" sz="quarter" idx="12"/>
          </p:nvPr>
        </p:nvSpPr>
        <p:spPr/>
        <p:txBody>
          <a:bodyPr/>
          <a:lstStyle/>
          <a:p>
            <a:fld id="{63F3206B-DA79-467F-A842-6956BD9A019E}" type="slidenum">
              <a:rPr lang="en-US" altLang="en-US"/>
              <a:pPr/>
              <a:t>88</a:t>
            </a:fld>
            <a:endParaRPr lang="en-US" altLang="en-US"/>
          </a:p>
        </p:txBody>
      </p:sp>
      <p:sp>
        <p:nvSpPr>
          <p:cNvPr id="216066" name="Rectangle 2">
            <a:extLst>
              <a:ext uri="{FF2B5EF4-FFF2-40B4-BE49-F238E27FC236}">
                <a16:creationId xmlns:a16="http://schemas.microsoft.com/office/drawing/2014/main" id="{F8BC1BAF-5CCC-4A75-A867-99A55144853C}"/>
              </a:ext>
            </a:extLst>
          </p:cNvPr>
          <p:cNvSpPr>
            <a:spLocks noGrp="1" noRot="1" noChangeArrowheads="1"/>
          </p:cNvSpPr>
          <p:nvPr>
            <p:ph type="title"/>
          </p:nvPr>
        </p:nvSpPr>
        <p:spPr/>
        <p:txBody>
          <a:bodyPr/>
          <a:lstStyle/>
          <a:p>
            <a:r>
              <a:rPr lang="en-US" altLang="en-US" sz="3200"/>
              <a:t>Example: Image Rotation and Intensity Interpolation</a:t>
            </a:r>
          </a:p>
        </p:txBody>
      </p:sp>
      <p:pic>
        <p:nvPicPr>
          <p:cNvPr id="216068" name="Picture 4">
            <a:extLst>
              <a:ext uri="{FF2B5EF4-FFF2-40B4-BE49-F238E27FC236}">
                <a16:creationId xmlns:a16="http://schemas.microsoft.com/office/drawing/2014/main" id="{9E4AD38E-5033-44F9-B747-EFF67323FE6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67656" y="1910322"/>
            <a:ext cx="9056687" cy="4405313"/>
          </a:xfrm>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18EA1EE1-0F6F-43CF-8315-0AE12C4B75F0}"/>
              </a:ext>
            </a:extLst>
          </p:cNvPr>
          <p:cNvSpPr>
            <a:spLocks noGrp="1"/>
          </p:cNvSpPr>
          <p:nvPr>
            <p:ph type="dt" sz="half" idx="10"/>
          </p:nvPr>
        </p:nvSpPr>
        <p:spPr/>
        <p:txBody>
          <a:bodyPr/>
          <a:lstStyle/>
          <a:p>
            <a:r>
              <a:rPr lang="en-US" altLang="en-US"/>
              <a:t>Weeks 1 &amp; 2</a:t>
            </a:r>
          </a:p>
        </p:txBody>
      </p:sp>
      <p:sp>
        <p:nvSpPr>
          <p:cNvPr id="6" name="Slide Number Placeholder 5">
            <a:extLst>
              <a:ext uri="{FF2B5EF4-FFF2-40B4-BE49-F238E27FC236}">
                <a16:creationId xmlns:a16="http://schemas.microsoft.com/office/drawing/2014/main" id="{AFDF61D9-7B8C-4E55-91C6-ACDF55EECB89}"/>
              </a:ext>
            </a:extLst>
          </p:cNvPr>
          <p:cNvSpPr>
            <a:spLocks noGrp="1"/>
          </p:cNvSpPr>
          <p:nvPr>
            <p:ph type="sldNum" sz="quarter" idx="12"/>
          </p:nvPr>
        </p:nvSpPr>
        <p:spPr/>
        <p:txBody>
          <a:bodyPr/>
          <a:lstStyle/>
          <a:p>
            <a:fld id="{E03A6B2A-272B-4FD1-8ED8-27FD7A7224A7}" type="slidenum">
              <a:rPr lang="en-US" altLang="en-US"/>
              <a:pPr/>
              <a:t>89</a:t>
            </a:fld>
            <a:endParaRPr lang="en-US" altLang="en-US"/>
          </a:p>
        </p:txBody>
      </p:sp>
      <p:sp>
        <p:nvSpPr>
          <p:cNvPr id="217090" name="Rectangle 2">
            <a:extLst>
              <a:ext uri="{FF2B5EF4-FFF2-40B4-BE49-F238E27FC236}">
                <a16:creationId xmlns:a16="http://schemas.microsoft.com/office/drawing/2014/main" id="{73F7E253-450A-4A08-9454-4C242146D1ED}"/>
              </a:ext>
            </a:extLst>
          </p:cNvPr>
          <p:cNvSpPr>
            <a:spLocks noGrp="1" noRot="1" noChangeArrowheads="1"/>
          </p:cNvSpPr>
          <p:nvPr>
            <p:ph type="title"/>
          </p:nvPr>
        </p:nvSpPr>
        <p:spPr/>
        <p:txBody>
          <a:bodyPr/>
          <a:lstStyle/>
          <a:p>
            <a:r>
              <a:rPr lang="en-US" altLang="en-US" sz="3200"/>
              <a:t>Image Registration</a:t>
            </a:r>
          </a:p>
        </p:txBody>
      </p:sp>
      <p:sp>
        <p:nvSpPr>
          <p:cNvPr id="217091" name="Rectangle 3">
            <a:extLst>
              <a:ext uri="{FF2B5EF4-FFF2-40B4-BE49-F238E27FC236}">
                <a16:creationId xmlns:a16="http://schemas.microsoft.com/office/drawing/2014/main" id="{D0A45695-E560-4608-BF30-C6308D380D0D}"/>
              </a:ext>
            </a:extLst>
          </p:cNvPr>
          <p:cNvSpPr>
            <a:spLocks noGrp="1" noRot="1" noChangeArrowheads="1"/>
          </p:cNvSpPr>
          <p:nvPr>
            <p:ph type="body" idx="1"/>
          </p:nvPr>
        </p:nvSpPr>
        <p:spPr/>
        <p:txBody>
          <a:bodyPr>
            <a:normAutofit lnSpcReduction="10000"/>
          </a:bodyPr>
          <a:lstStyle/>
          <a:p>
            <a:r>
              <a:rPr lang="en-US" altLang="en-US" sz="2400"/>
              <a:t> Input and output images are available but the transformation function is unknown.</a:t>
            </a:r>
          </a:p>
          <a:p>
            <a:pPr>
              <a:buFont typeface="Arial" panose="020B0604020202020204" pitchFamily="34" charset="0"/>
              <a:buNone/>
            </a:pPr>
            <a:r>
              <a:rPr lang="en-US" altLang="en-US" sz="2400"/>
              <a:t>    Goal: estimate the transformation function and use it to register the two images.</a:t>
            </a:r>
          </a:p>
          <a:p>
            <a:pPr>
              <a:buFont typeface="Arial" panose="020B0604020202020204" pitchFamily="34" charset="0"/>
              <a:buNone/>
            </a:pPr>
            <a:endParaRPr lang="en-US" altLang="en-US" sz="2400"/>
          </a:p>
          <a:p>
            <a:r>
              <a:rPr lang="en-US" altLang="en-US" sz="2400"/>
              <a:t> One of the principal approaches for image registration is to use </a:t>
            </a:r>
            <a:r>
              <a:rPr lang="en-US" altLang="en-US" sz="2400" b="1" i="1"/>
              <a:t>tie points</a:t>
            </a:r>
            <a:r>
              <a:rPr lang="en-US" altLang="en-US" sz="2400"/>
              <a:t> (also called </a:t>
            </a:r>
            <a:r>
              <a:rPr lang="en-US" altLang="en-US" sz="2400" b="1" i="1"/>
              <a:t>control points</a:t>
            </a:r>
            <a:r>
              <a:rPr lang="en-US" altLang="en-US" sz="2400"/>
              <a:t>)</a:t>
            </a:r>
          </a:p>
          <a:p>
            <a:pPr>
              <a:buFont typeface="Wingdings" panose="05000000000000000000" pitchFamily="2" charset="2"/>
              <a:buChar char="Ø"/>
            </a:pPr>
            <a:r>
              <a:rPr lang="en-US" altLang="en-US" sz="2400"/>
              <a:t>     The corresponding points are known precisely in the input and output (</a:t>
            </a:r>
            <a:r>
              <a:rPr lang="en-US" altLang="en-US" sz="2400" b="1"/>
              <a:t>reference</a:t>
            </a:r>
            <a:r>
              <a:rPr lang="en-US" altLang="en-US" sz="2400"/>
              <a:t>) images.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81CFE03D-50DA-4399-B9E1-1B7625E10DA3}"/>
              </a:ext>
            </a:extLst>
          </p:cNvPr>
          <p:cNvSpPr>
            <a:spLocks noGrp="1" noRot="1" noChangeArrowheads="1"/>
          </p:cNvSpPr>
          <p:nvPr>
            <p:ph type="title"/>
          </p:nvPr>
        </p:nvSpPr>
        <p:spPr/>
        <p:txBody>
          <a:bodyPr/>
          <a:lstStyle/>
          <a:p>
            <a:r>
              <a:rPr lang="en-US" altLang="en-US" sz="3200"/>
              <a:t>Image Negatives</a:t>
            </a:r>
          </a:p>
        </p:txBody>
      </p:sp>
      <p:sp>
        <p:nvSpPr>
          <p:cNvPr id="6" name="Date Placeholder 3">
            <a:extLst>
              <a:ext uri="{FF2B5EF4-FFF2-40B4-BE49-F238E27FC236}">
                <a16:creationId xmlns:a16="http://schemas.microsoft.com/office/drawing/2014/main" id="{1C46A801-2016-4BE9-A70C-0F9CA554B811}"/>
              </a:ext>
            </a:extLst>
          </p:cNvPr>
          <p:cNvSpPr>
            <a:spLocks noGrp="1"/>
          </p:cNvSpPr>
          <p:nvPr>
            <p:ph type="dt" sz="half" idx="10"/>
          </p:nvPr>
        </p:nvSpPr>
        <p:spPr/>
        <p:txBody>
          <a:bodyPr/>
          <a:lstStyle/>
          <a:p>
            <a:fld id="{169FCEBB-CB9C-4DED-83CC-456E6809D53E}" type="datetime1">
              <a:rPr lang="en-US" altLang="en-US"/>
              <a:pPr/>
              <a:t>11-Aug-23</a:t>
            </a:fld>
            <a:endParaRPr lang="en-US" altLang="en-US"/>
          </a:p>
        </p:txBody>
      </p:sp>
      <p:sp>
        <p:nvSpPr>
          <p:cNvPr id="7" name="Slide Number Placeholder 5">
            <a:extLst>
              <a:ext uri="{FF2B5EF4-FFF2-40B4-BE49-F238E27FC236}">
                <a16:creationId xmlns:a16="http://schemas.microsoft.com/office/drawing/2014/main" id="{C7A82FE6-EC59-482F-99BB-A1C6E431D190}"/>
              </a:ext>
            </a:extLst>
          </p:cNvPr>
          <p:cNvSpPr>
            <a:spLocks noGrp="1"/>
          </p:cNvSpPr>
          <p:nvPr>
            <p:ph type="sldNum" sz="quarter" idx="12"/>
          </p:nvPr>
        </p:nvSpPr>
        <p:spPr/>
        <p:txBody>
          <a:bodyPr/>
          <a:lstStyle/>
          <a:p>
            <a:fld id="{27A830D3-5AC2-4C55-9276-760E42E2329E}" type="slidenum">
              <a:rPr lang="en-US" altLang="en-US"/>
              <a:pPr/>
              <a:t>9</a:t>
            </a:fld>
            <a:endParaRPr lang="en-US" altLang="en-US"/>
          </a:p>
        </p:txBody>
      </p:sp>
      <p:pic>
        <p:nvPicPr>
          <p:cNvPr id="241668" name="Picture 4">
            <a:extLst>
              <a:ext uri="{FF2B5EF4-FFF2-40B4-BE49-F238E27FC236}">
                <a16:creationId xmlns:a16="http://schemas.microsoft.com/office/drawing/2014/main" id="{40953286-E009-4566-BB93-0A6450462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1670" name="Object 6">
            <a:extLst>
              <a:ext uri="{FF2B5EF4-FFF2-40B4-BE49-F238E27FC236}">
                <a16:creationId xmlns:a16="http://schemas.microsoft.com/office/drawing/2014/main" id="{39EF23E1-8169-44B9-94FB-BC182274210A}"/>
              </a:ext>
            </a:extLst>
          </p:cNvPr>
          <p:cNvGraphicFramePr>
            <a:graphicFrameLocks noChangeAspect="1"/>
          </p:cNvGraphicFramePr>
          <p:nvPr/>
        </p:nvGraphicFramePr>
        <p:xfrm>
          <a:off x="7577139" y="1557338"/>
          <a:ext cx="2422525" cy="957262"/>
        </p:xfrm>
        <a:graphic>
          <a:graphicData uri="http://schemas.openxmlformats.org/presentationml/2006/ole">
            <mc:AlternateContent xmlns:mc="http://schemas.openxmlformats.org/markup-compatibility/2006">
              <mc:Choice xmlns:v="urn:schemas-microsoft-com:vml" Requires="v">
                <p:oleObj name="Equation" r:id="rId3" imgW="1028520" imgH="406080" progId="Equation.DSMT4">
                  <p:embed/>
                </p:oleObj>
              </mc:Choice>
              <mc:Fallback>
                <p:oleObj name="Equation" r:id="rId3" imgW="1028520" imgH="406080" progId="Equation.DSMT4">
                  <p:embed/>
                  <p:pic>
                    <p:nvPicPr>
                      <p:cNvPr id="241670" name="Object 6">
                        <a:extLst>
                          <a:ext uri="{FF2B5EF4-FFF2-40B4-BE49-F238E27FC236}">
                            <a16:creationId xmlns:a16="http://schemas.microsoft.com/office/drawing/2014/main" id="{39EF23E1-8169-44B9-94FB-BC1822742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139" y="1557338"/>
                        <a:ext cx="2422525"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checkerboard(across)">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33B197-19E2-8FA1-7944-320F73EF895F}"/>
              </a:ext>
            </a:extLst>
          </p:cNvPr>
          <p:cNvPicPr>
            <a:picLocks noChangeAspect="1"/>
          </p:cNvPicPr>
          <p:nvPr/>
        </p:nvPicPr>
        <p:blipFill>
          <a:blip r:embed="rId2"/>
          <a:stretch>
            <a:fillRect/>
          </a:stretch>
        </p:blipFill>
        <p:spPr>
          <a:xfrm>
            <a:off x="3173476" y="845596"/>
            <a:ext cx="5845047" cy="5166808"/>
          </a:xfrm>
          <a:prstGeom prst="rect">
            <a:avLst/>
          </a:prstGeom>
        </p:spPr>
      </p:pic>
    </p:spTree>
    <p:extLst>
      <p:ext uri="{BB962C8B-B14F-4D97-AF65-F5344CB8AC3E}">
        <p14:creationId xmlns:p14="http://schemas.microsoft.com/office/powerpoint/2010/main" val="4131516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3FDA622F-41B4-4D91-81DB-DBC26334E547}"/>
              </a:ext>
            </a:extLst>
          </p:cNvPr>
          <p:cNvSpPr>
            <a:spLocks noGrp="1"/>
          </p:cNvSpPr>
          <p:nvPr>
            <p:ph type="dt" sz="half" idx="10"/>
          </p:nvPr>
        </p:nvSpPr>
        <p:spPr/>
        <p:txBody>
          <a:bodyPr/>
          <a:lstStyle/>
          <a:p>
            <a:r>
              <a:rPr lang="en-US" altLang="en-US"/>
              <a:t>Weeks 1 &amp; 2</a:t>
            </a:r>
          </a:p>
        </p:txBody>
      </p:sp>
      <p:sp>
        <p:nvSpPr>
          <p:cNvPr id="7" name="Slide Number Placeholder 5">
            <a:extLst>
              <a:ext uri="{FF2B5EF4-FFF2-40B4-BE49-F238E27FC236}">
                <a16:creationId xmlns:a16="http://schemas.microsoft.com/office/drawing/2014/main" id="{624E7D18-04B1-4D76-8AA5-7C0689125313}"/>
              </a:ext>
            </a:extLst>
          </p:cNvPr>
          <p:cNvSpPr>
            <a:spLocks noGrp="1"/>
          </p:cNvSpPr>
          <p:nvPr>
            <p:ph type="sldNum" sz="quarter" idx="12"/>
          </p:nvPr>
        </p:nvSpPr>
        <p:spPr/>
        <p:txBody>
          <a:bodyPr/>
          <a:lstStyle/>
          <a:p>
            <a:fld id="{3E2A2FBE-5BF9-4649-8509-21B9C458289F}" type="slidenum">
              <a:rPr lang="en-US" altLang="en-US"/>
              <a:pPr/>
              <a:t>91</a:t>
            </a:fld>
            <a:endParaRPr lang="en-US" altLang="en-US"/>
          </a:p>
        </p:txBody>
      </p:sp>
      <p:sp>
        <p:nvSpPr>
          <p:cNvPr id="218114" name="Rectangle 2">
            <a:extLst>
              <a:ext uri="{FF2B5EF4-FFF2-40B4-BE49-F238E27FC236}">
                <a16:creationId xmlns:a16="http://schemas.microsoft.com/office/drawing/2014/main" id="{5A70B187-5D3F-44E6-A044-18C3BD9EF5E2}"/>
              </a:ext>
            </a:extLst>
          </p:cNvPr>
          <p:cNvSpPr>
            <a:spLocks noGrp="1" noRot="1" noChangeArrowheads="1"/>
          </p:cNvSpPr>
          <p:nvPr>
            <p:ph type="title"/>
          </p:nvPr>
        </p:nvSpPr>
        <p:spPr/>
        <p:txBody>
          <a:bodyPr/>
          <a:lstStyle/>
          <a:p>
            <a:r>
              <a:rPr lang="en-US" altLang="en-US" sz="3200"/>
              <a:t>Image Registration</a:t>
            </a:r>
          </a:p>
        </p:txBody>
      </p:sp>
      <p:sp>
        <p:nvSpPr>
          <p:cNvPr id="218115" name="Rectangle 3">
            <a:extLst>
              <a:ext uri="{FF2B5EF4-FFF2-40B4-BE49-F238E27FC236}">
                <a16:creationId xmlns:a16="http://schemas.microsoft.com/office/drawing/2014/main" id="{3C544D62-E1E9-4273-8718-E2A25DF504E9}"/>
              </a:ext>
            </a:extLst>
          </p:cNvPr>
          <p:cNvSpPr>
            <a:spLocks noGrp="1" noRot="1" noChangeArrowheads="1"/>
          </p:cNvSpPr>
          <p:nvPr>
            <p:ph type="body" idx="1"/>
          </p:nvPr>
        </p:nvSpPr>
        <p:spPr/>
        <p:txBody>
          <a:bodyPr/>
          <a:lstStyle/>
          <a:p>
            <a:r>
              <a:rPr lang="en-US" altLang="en-US" sz="2400"/>
              <a:t>A simple model based on bilinear approximation:</a:t>
            </a:r>
          </a:p>
          <a:p>
            <a:pPr>
              <a:buFont typeface="Arial" panose="020B0604020202020204" pitchFamily="34" charset="0"/>
              <a:buNone/>
            </a:pPr>
            <a:endParaRPr lang="en-US" altLang="en-US" sz="2400"/>
          </a:p>
          <a:p>
            <a:pPr>
              <a:buFont typeface="Arial" panose="020B0604020202020204" pitchFamily="34" charset="0"/>
              <a:buNone/>
            </a:pPr>
            <a:r>
              <a:rPr lang="en-US" altLang="en-US" sz="2400"/>
              <a:t> </a:t>
            </a:r>
          </a:p>
        </p:txBody>
      </p:sp>
      <p:graphicFrame>
        <p:nvGraphicFramePr>
          <p:cNvPr id="218116" name="Object 4">
            <a:extLst>
              <a:ext uri="{FF2B5EF4-FFF2-40B4-BE49-F238E27FC236}">
                <a16:creationId xmlns:a16="http://schemas.microsoft.com/office/drawing/2014/main" id="{9E19E647-3DB1-46D9-8918-DF8FEA64BCC3}"/>
              </a:ext>
            </a:extLst>
          </p:cNvPr>
          <p:cNvGraphicFramePr>
            <a:graphicFrameLocks noChangeAspect="1"/>
          </p:cNvGraphicFramePr>
          <p:nvPr/>
        </p:nvGraphicFramePr>
        <p:xfrm>
          <a:off x="2416176" y="2544764"/>
          <a:ext cx="7516813" cy="3057525"/>
        </p:xfrm>
        <a:graphic>
          <a:graphicData uri="http://schemas.openxmlformats.org/presentationml/2006/ole">
            <mc:AlternateContent xmlns:mc="http://schemas.openxmlformats.org/markup-compatibility/2006">
              <mc:Choice xmlns:v="urn:schemas-microsoft-com:vml" Requires="v">
                <p:oleObj name="Equation" r:id="rId2" imgW="2869920" imgH="1168200" progId="Equation.DSMT4">
                  <p:embed/>
                </p:oleObj>
              </mc:Choice>
              <mc:Fallback>
                <p:oleObj name="Equation" r:id="rId2" imgW="2869920" imgH="1168200" progId="Equation.DSMT4">
                  <p:embed/>
                  <p:pic>
                    <p:nvPicPr>
                      <p:cNvPr id="218116" name="Object 4">
                        <a:extLst>
                          <a:ext uri="{FF2B5EF4-FFF2-40B4-BE49-F238E27FC236}">
                            <a16:creationId xmlns:a16="http://schemas.microsoft.com/office/drawing/2014/main" id="{9E19E647-3DB1-46D9-8918-DF8FEA64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6" y="2544764"/>
                        <a:ext cx="7516813"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DF90CF6B-153E-4686-821B-8C66739B9E80}"/>
              </a:ext>
            </a:extLst>
          </p:cNvPr>
          <p:cNvSpPr>
            <a:spLocks noGrp="1"/>
          </p:cNvSpPr>
          <p:nvPr>
            <p:ph type="dt" sz="half" idx="10"/>
          </p:nvPr>
        </p:nvSpPr>
        <p:spPr/>
        <p:txBody>
          <a:bodyPr/>
          <a:lstStyle/>
          <a:p>
            <a:r>
              <a:rPr lang="en-US" altLang="en-US"/>
              <a:t>Weeks 1 &amp; 2</a:t>
            </a:r>
          </a:p>
        </p:txBody>
      </p:sp>
      <p:sp>
        <p:nvSpPr>
          <p:cNvPr id="7" name="Slide Number Placeholder 5">
            <a:extLst>
              <a:ext uri="{FF2B5EF4-FFF2-40B4-BE49-F238E27FC236}">
                <a16:creationId xmlns:a16="http://schemas.microsoft.com/office/drawing/2014/main" id="{701DE51D-9053-4B05-A9B2-2AC21BCA1843}"/>
              </a:ext>
            </a:extLst>
          </p:cNvPr>
          <p:cNvSpPr>
            <a:spLocks noGrp="1"/>
          </p:cNvSpPr>
          <p:nvPr>
            <p:ph type="sldNum" sz="quarter" idx="12"/>
          </p:nvPr>
        </p:nvSpPr>
        <p:spPr/>
        <p:txBody>
          <a:bodyPr/>
          <a:lstStyle/>
          <a:p>
            <a:fld id="{9BE70C75-A2F0-4F1F-9874-D99C861C3A11}" type="slidenum">
              <a:rPr lang="en-US" altLang="en-US"/>
              <a:pPr/>
              <a:t>92</a:t>
            </a:fld>
            <a:endParaRPr lang="en-US" altLang="en-US"/>
          </a:p>
        </p:txBody>
      </p:sp>
      <p:sp>
        <p:nvSpPr>
          <p:cNvPr id="219138" name="Rectangle 2">
            <a:extLst>
              <a:ext uri="{FF2B5EF4-FFF2-40B4-BE49-F238E27FC236}">
                <a16:creationId xmlns:a16="http://schemas.microsoft.com/office/drawing/2014/main" id="{A11D370E-BAF4-40AE-AAED-A9697110A53A}"/>
              </a:ext>
            </a:extLst>
          </p:cNvPr>
          <p:cNvSpPr>
            <a:spLocks noGrp="1" noRot="1" noChangeArrowheads="1"/>
          </p:cNvSpPr>
          <p:nvPr>
            <p:ph type="title"/>
          </p:nvPr>
        </p:nvSpPr>
        <p:spPr/>
        <p:txBody>
          <a:bodyPr/>
          <a:lstStyle/>
          <a:p>
            <a:r>
              <a:rPr lang="en-US" altLang="en-US" sz="3200"/>
              <a:t>Image Registration</a:t>
            </a:r>
          </a:p>
        </p:txBody>
      </p:sp>
      <p:pic>
        <p:nvPicPr>
          <p:cNvPr id="219143" name="Picture 7">
            <a:extLst>
              <a:ext uri="{FF2B5EF4-FFF2-40B4-BE49-F238E27FC236}">
                <a16:creationId xmlns:a16="http://schemas.microsoft.com/office/drawing/2014/main" id="{2E83ECFE-0B67-42B8-B75E-9F5951631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00" y="9525"/>
            <a:ext cx="59118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144" name="Picture 8">
            <a:extLst>
              <a:ext uri="{FF2B5EF4-FFF2-40B4-BE49-F238E27FC236}">
                <a16:creationId xmlns:a16="http://schemas.microsoft.com/office/drawing/2014/main" id="{28AA80B2-0C2E-4000-BC89-4EAFC9EC4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050" y="9525"/>
            <a:ext cx="1912938" cy="608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DEA9-52BD-4516-92E3-6BF6969F39CC}"/>
              </a:ext>
            </a:extLst>
          </p:cNvPr>
          <p:cNvSpPr>
            <a:spLocks noGrp="1"/>
          </p:cNvSpPr>
          <p:nvPr>
            <p:ph type="title"/>
          </p:nvPr>
        </p:nvSpPr>
        <p:spPr/>
        <p:txBody>
          <a:bodyPr/>
          <a:lstStyle/>
          <a:p>
            <a:r>
              <a:rPr lang="en-US" dirty="0"/>
              <a:t>Color space: RGB</a:t>
            </a:r>
          </a:p>
        </p:txBody>
      </p:sp>
      <p:pic>
        <p:nvPicPr>
          <p:cNvPr id="5" name="Picture 4">
            <a:extLst>
              <a:ext uri="{FF2B5EF4-FFF2-40B4-BE49-F238E27FC236}">
                <a16:creationId xmlns:a16="http://schemas.microsoft.com/office/drawing/2014/main" id="{EAA40292-4917-49E4-AE9D-57CA8ED61B2D}"/>
              </a:ext>
            </a:extLst>
          </p:cNvPr>
          <p:cNvPicPr>
            <a:picLocks noChangeAspect="1"/>
          </p:cNvPicPr>
          <p:nvPr/>
        </p:nvPicPr>
        <p:blipFill>
          <a:blip r:embed="rId2"/>
          <a:stretch>
            <a:fillRect/>
          </a:stretch>
        </p:blipFill>
        <p:spPr>
          <a:xfrm>
            <a:off x="7264270" y="1435360"/>
            <a:ext cx="4381500" cy="4381500"/>
          </a:xfrm>
          <a:prstGeom prst="rect">
            <a:avLst/>
          </a:prstGeom>
        </p:spPr>
      </p:pic>
      <p:sp>
        <p:nvSpPr>
          <p:cNvPr id="8" name="Content Placeholder 2">
            <a:extLst>
              <a:ext uri="{FF2B5EF4-FFF2-40B4-BE49-F238E27FC236}">
                <a16:creationId xmlns:a16="http://schemas.microsoft.com/office/drawing/2014/main" id="{E1622205-C991-462A-BCC7-5E7A5A103032}"/>
              </a:ext>
            </a:extLst>
          </p:cNvPr>
          <p:cNvSpPr>
            <a:spLocks noGrp="1"/>
          </p:cNvSpPr>
          <p:nvPr>
            <p:ph idx="1"/>
          </p:nvPr>
        </p:nvSpPr>
        <p:spPr>
          <a:xfrm>
            <a:off x="698207" y="2424405"/>
            <a:ext cx="6215776" cy="4173893"/>
          </a:xfrm>
        </p:spPr>
        <p:txBody>
          <a:bodyPr>
            <a:normAutofit/>
          </a:bodyPr>
          <a:lstStyle/>
          <a:p>
            <a:r>
              <a:rPr lang="en-US" dirty="0">
                <a:solidFill>
                  <a:srgbClr val="242021"/>
                </a:solidFill>
                <a:latin typeface="PalatinoLinotype-Roman"/>
              </a:rPr>
              <a:t>A color space is a specific organization of </a:t>
            </a:r>
            <a:r>
              <a:rPr lang="en-US" dirty="0">
                <a:solidFill>
                  <a:srgbClr val="242021"/>
                </a:solidFill>
                <a:latin typeface="PalatinoLinotype-Roman"/>
                <a:hlinkClick r:id="rId3" tooltip="Color">
                  <a:extLst>
                    <a:ext uri="{A12FA001-AC4F-418D-AE19-62706E023703}">
                      <ahyp:hlinkClr xmlns:ahyp="http://schemas.microsoft.com/office/drawing/2018/hyperlinkcolor" val="tx"/>
                    </a:ext>
                  </a:extLst>
                </a:hlinkClick>
              </a:rPr>
              <a:t>colors</a:t>
            </a:r>
            <a:r>
              <a:rPr lang="en-US" dirty="0">
                <a:solidFill>
                  <a:srgbClr val="242021"/>
                </a:solidFill>
                <a:latin typeface="PalatinoLinotype-Roman"/>
              </a:rPr>
              <a:t>. </a:t>
            </a:r>
          </a:p>
          <a:p>
            <a:r>
              <a:rPr lang="en-US" dirty="0">
                <a:solidFill>
                  <a:srgbClr val="242021"/>
                </a:solidFill>
                <a:latin typeface="PalatinoLinotype-Roman"/>
              </a:rPr>
              <a:t>In combination with color profiling supported by various physical devices, it supports reproducible representations of color -- whether such representation entails an </a:t>
            </a:r>
            <a:r>
              <a:rPr lang="en-US" dirty="0">
                <a:solidFill>
                  <a:srgbClr val="242021"/>
                </a:solidFill>
                <a:latin typeface="PalatinoLinotype-Roman"/>
                <a:hlinkClick r:id="rId4" tooltip="Analog signal">
                  <a:extLst>
                    <a:ext uri="{A12FA001-AC4F-418D-AE19-62706E023703}">
                      <ahyp:hlinkClr xmlns:ahyp="http://schemas.microsoft.com/office/drawing/2018/hyperlinkcolor" val="tx"/>
                    </a:ext>
                  </a:extLst>
                </a:hlinkClick>
              </a:rPr>
              <a:t>analog</a:t>
            </a:r>
            <a:r>
              <a:rPr lang="en-US" dirty="0">
                <a:solidFill>
                  <a:srgbClr val="242021"/>
                </a:solidFill>
                <a:latin typeface="PalatinoLinotype-Roman"/>
              </a:rPr>
              <a:t> or a </a:t>
            </a:r>
            <a:r>
              <a:rPr lang="en-US" dirty="0">
                <a:solidFill>
                  <a:srgbClr val="242021"/>
                </a:solidFill>
                <a:latin typeface="PalatinoLinotype-Roman"/>
                <a:hlinkClick r:id="rId5" tooltip="Digital data">
                  <a:extLst>
                    <a:ext uri="{A12FA001-AC4F-418D-AE19-62706E023703}">
                      <ahyp:hlinkClr xmlns:ahyp="http://schemas.microsoft.com/office/drawing/2018/hyperlinkcolor" val="tx"/>
                    </a:ext>
                  </a:extLst>
                </a:hlinkClick>
              </a:rPr>
              <a:t>digital</a:t>
            </a:r>
            <a:r>
              <a:rPr lang="en-US" dirty="0">
                <a:solidFill>
                  <a:srgbClr val="242021"/>
                </a:solidFill>
                <a:latin typeface="PalatinoLinotype-Roman"/>
              </a:rPr>
              <a:t> representation. </a:t>
            </a:r>
          </a:p>
        </p:txBody>
      </p:sp>
    </p:spTree>
    <p:extLst>
      <p:ext uri="{BB962C8B-B14F-4D97-AF65-F5344CB8AC3E}">
        <p14:creationId xmlns:p14="http://schemas.microsoft.com/office/powerpoint/2010/main" val="23998093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20CD-57A6-43F2-805C-B8EA56074A56}"/>
              </a:ext>
            </a:extLst>
          </p:cNvPr>
          <p:cNvSpPr>
            <a:spLocks noGrp="1"/>
          </p:cNvSpPr>
          <p:nvPr>
            <p:ph type="title"/>
          </p:nvPr>
        </p:nvSpPr>
        <p:spPr/>
        <p:txBody>
          <a:bodyPr/>
          <a:lstStyle/>
          <a:p>
            <a:r>
              <a:rPr lang="en-US" dirty="0"/>
              <a:t>HSI Color space</a:t>
            </a:r>
          </a:p>
        </p:txBody>
      </p:sp>
      <p:sp>
        <p:nvSpPr>
          <p:cNvPr id="3" name="Content Placeholder 2">
            <a:extLst>
              <a:ext uri="{FF2B5EF4-FFF2-40B4-BE49-F238E27FC236}">
                <a16:creationId xmlns:a16="http://schemas.microsoft.com/office/drawing/2014/main" id="{85EC611E-7FF0-45B3-8ADF-B1CBA5D52C84}"/>
              </a:ext>
            </a:extLst>
          </p:cNvPr>
          <p:cNvSpPr>
            <a:spLocks noGrp="1"/>
          </p:cNvSpPr>
          <p:nvPr>
            <p:ph idx="1"/>
          </p:nvPr>
        </p:nvSpPr>
        <p:spPr>
          <a:xfrm>
            <a:off x="993676" y="1342053"/>
            <a:ext cx="5463107" cy="4173893"/>
          </a:xfrm>
        </p:spPr>
        <p:txBody>
          <a:bodyPr>
            <a:normAutofit/>
          </a:bodyPr>
          <a:lstStyle/>
          <a:p>
            <a:r>
              <a:rPr lang="en-US" sz="1800" b="0" i="0" dirty="0">
                <a:solidFill>
                  <a:srgbClr val="242021"/>
                </a:solidFill>
                <a:effectLst/>
                <a:latin typeface="PalatinoLinotype-Roman"/>
              </a:rPr>
              <a:t>The Hue, which can be defined rate of pure color, is an angle form between 0° and</a:t>
            </a:r>
            <a:br>
              <a:rPr lang="en-US" sz="1800" b="0" i="0" dirty="0">
                <a:solidFill>
                  <a:srgbClr val="242021"/>
                </a:solidFill>
                <a:effectLst/>
                <a:latin typeface="PalatinoLinotype-Roman"/>
              </a:rPr>
            </a:br>
            <a:r>
              <a:rPr lang="en-US" sz="1800" b="0" i="0" dirty="0">
                <a:solidFill>
                  <a:srgbClr val="242021"/>
                </a:solidFill>
                <a:effectLst/>
                <a:latin typeface="PalatinoLinotype-Roman"/>
              </a:rPr>
              <a:t>360°. Red, Green, Blue are 0°, 120°, and 360°, and Yellow, Cyan, and Magenta are 60°, 180°,  300°. </a:t>
            </a:r>
          </a:p>
          <a:p>
            <a:r>
              <a:rPr lang="en-US" sz="1800" b="0" i="0" dirty="0">
                <a:solidFill>
                  <a:srgbClr val="242021"/>
                </a:solidFill>
                <a:effectLst/>
                <a:latin typeface="PalatinoLinotype-Roman"/>
              </a:rPr>
              <a:t>The Saturation, which shows how the color to be pure, takes value between [0, 1].</a:t>
            </a:r>
          </a:p>
          <a:p>
            <a:r>
              <a:rPr lang="en-US" sz="1800" b="0" i="0" dirty="0">
                <a:solidFill>
                  <a:srgbClr val="242021"/>
                </a:solidFill>
                <a:effectLst/>
                <a:latin typeface="PalatinoLinotype-Roman"/>
              </a:rPr>
              <a:t>The intensity is the dimensions of lightness or darkness. The range of intensity is between 0 (black)</a:t>
            </a:r>
            <a:br>
              <a:rPr lang="en-US" sz="1800" b="0" i="0" dirty="0">
                <a:solidFill>
                  <a:srgbClr val="242021"/>
                </a:solidFill>
                <a:effectLst/>
                <a:latin typeface="PalatinoLinotype-Roman"/>
              </a:rPr>
            </a:br>
            <a:r>
              <a:rPr lang="en-US" sz="1800" b="0" i="0" dirty="0">
                <a:solidFill>
                  <a:srgbClr val="242021"/>
                </a:solidFill>
                <a:effectLst/>
                <a:latin typeface="PalatinoLinotype-Roman"/>
              </a:rPr>
              <a:t>and 1 (white).</a:t>
            </a:r>
            <a:r>
              <a:rPr lang="en-US" dirty="0"/>
              <a:t> </a:t>
            </a:r>
            <a:br>
              <a:rPr lang="en-US" dirty="0"/>
            </a:br>
            <a:endParaRPr lang="en-US" dirty="0"/>
          </a:p>
        </p:txBody>
      </p:sp>
      <p:pic>
        <p:nvPicPr>
          <p:cNvPr id="5" name="Picture 4">
            <a:extLst>
              <a:ext uri="{FF2B5EF4-FFF2-40B4-BE49-F238E27FC236}">
                <a16:creationId xmlns:a16="http://schemas.microsoft.com/office/drawing/2014/main" id="{BD1609C5-965D-4F8F-BFE8-D022246FD80F}"/>
              </a:ext>
            </a:extLst>
          </p:cNvPr>
          <p:cNvPicPr>
            <a:picLocks noChangeAspect="1"/>
          </p:cNvPicPr>
          <p:nvPr/>
        </p:nvPicPr>
        <p:blipFill>
          <a:blip r:embed="rId2"/>
          <a:stretch>
            <a:fillRect/>
          </a:stretch>
        </p:blipFill>
        <p:spPr>
          <a:xfrm>
            <a:off x="6890624" y="619757"/>
            <a:ext cx="4532757" cy="3465836"/>
          </a:xfrm>
          <a:prstGeom prst="rect">
            <a:avLst/>
          </a:prstGeom>
        </p:spPr>
      </p:pic>
      <p:pic>
        <p:nvPicPr>
          <p:cNvPr id="9" name="Picture 8">
            <a:extLst>
              <a:ext uri="{FF2B5EF4-FFF2-40B4-BE49-F238E27FC236}">
                <a16:creationId xmlns:a16="http://schemas.microsoft.com/office/drawing/2014/main" id="{6C3F62A0-5DC4-4E6B-8D68-507E6596DAED}"/>
              </a:ext>
            </a:extLst>
          </p:cNvPr>
          <p:cNvPicPr>
            <a:picLocks noChangeAspect="1"/>
          </p:cNvPicPr>
          <p:nvPr/>
        </p:nvPicPr>
        <p:blipFill>
          <a:blip r:embed="rId3"/>
          <a:stretch>
            <a:fillRect/>
          </a:stretch>
        </p:blipFill>
        <p:spPr>
          <a:xfrm>
            <a:off x="6585252" y="4339608"/>
            <a:ext cx="5143500" cy="2352675"/>
          </a:xfrm>
          <a:prstGeom prst="rect">
            <a:avLst/>
          </a:prstGeom>
        </p:spPr>
      </p:pic>
      <p:pic>
        <p:nvPicPr>
          <p:cNvPr id="11" name="Picture 10">
            <a:extLst>
              <a:ext uri="{FF2B5EF4-FFF2-40B4-BE49-F238E27FC236}">
                <a16:creationId xmlns:a16="http://schemas.microsoft.com/office/drawing/2014/main" id="{CE054079-1795-4A93-A4D6-8CEB3646B764}"/>
              </a:ext>
            </a:extLst>
          </p:cNvPr>
          <p:cNvPicPr>
            <a:picLocks noChangeAspect="1"/>
          </p:cNvPicPr>
          <p:nvPr/>
        </p:nvPicPr>
        <p:blipFill>
          <a:blip r:embed="rId4"/>
          <a:stretch>
            <a:fillRect/>
          </a:stretch>
        </p:blipFill>
        <p:spPr>
          <a:xfrm>
            <a:off x="1434466" y="4626040"/>
            <a:ext cx="4581525" cy="1866900"/>
          </a:xfrm>
          <a:prstGeom prst="rect">
            <a:avLst/>
          </a:prstGeom>
        </p:spPr>
      </p:pic>
    </p:spTree>
    <p:extLst>
      <p:ext uri="{BB962C8B-B14F-4D97-AF65-F5344CB8AC3E}">
        <p14:creationId xmlns:p14="http://schemas.microsoft.com/office/powerpoint/2010/main" val="1509526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240A-0A70-4D81-B31D-3443FB60FDE7}"/>
              </a:ext>
            </a:extLst>
          </p:cNvPr>
          <p:cNvSpPr>
            <a:spLocks noGrp="1"/>
          </p:cNvSpPr>
          <p:nvPr>
            <p:ph type="title"/>
          </p:nvPr>
        </p:nvSpPr>
        <p:spPr/>
        <p:txBody>
          <a:bodyPr/>
          <a:lstStyle/>
          <a:p>
            <a:r>
              <a:rPr lang="en-US" dirty="0"/>
              <a:t>YIQ Color space</a:t>
            </a:r>
          </a:p>
        </p:txBody>
      </p:sp>
      <p:sp>
        <p:nvSpPr>
          <p:cNvPr id="3" name="Content Placeholder 2">
            <a:extLst>
              <a:ext uri="{FF2B5EF4-FFF2-40B4-BE49-F238E27FC236}">
                <a16:creationId xmlns:a16="http://schemas.microsoft.com/office/drawing/2014/main" id="{94024605-6A9B-4B07-9CBA-BBC94F601EF5}"/>
              </a:ext>
            </a:extLst>
          </p:cNvPr>
          <p:cNvSpPr>
            <a:spLocks noGrp="1"/>
          </p:cNvSpPr>
          <p:nvPr>
            <p:ph idx="1"/>
          </p:nvPr>
        </p:nvSpPr>
        <p:spPr>
          <a:xfrm>
            <a:off x="2592925" y="2133600"/>
            <a:ext cx="8915400" cy="3777622"/>
          </a:xfrm>
        </p:spPr>
        <p:txBody>
          <a:bodyPr/>
          <a:lstStyle/>
          <a:p>
            <a:r>
              <a:rPr lang="en-US" sz="1800" b="0" i="0" dirty="0">
                <a:solidFill>
                  <a:srgbClr val="242021"/>
                </a:solidFill>
                <a:effectLst/>
                <a:latin typeface="PalatinoLinotype-Roman"/>
              </a:rPr>
              <a:t>YIQ, which is defined by the National Television System Committee (NTSC), produces the luminance and the chrominance. </a:t>
            </a:r>
            <a:endParaRPr lang="en-US" dirty="0">
              <a:solidFill>
                <a:srgbClr val="242021"/>
              </a:solidFill>
              <a:latin typeface="PalatinoLinotype-Roman"/>
            </a:endParaRPr>
          </a:p>
          <a:p>
            <a:r>
              <a:rPr lang="en-US" dirty="0">
                <a:solidFill>
                  <a:srgbClr val="242021"/>
                </a:solidFill>
                <a:latin typeface="PalatinoLinotype-Roman"/>
              </a:rPr>
              <a:t>The Y component represents the </a:t>
            </a:r>
            <a:r>
              <a:rPr lang="en-US" dirty="0">
                <a:solidFill>
                  <a:srgbClr val="242021"/>
                </a:solidFill>
                <a:latin typeface="PalatinoLinotype-Roman"/>
                <a:hlinkClick r:id="rId2" tooltip="Luma (video)">
                  <a:extLst>
                    <a:ext uri="{A12FA001-AC4F-418D-AE19-62706E023703}">
                      <ahyp:hlinkClr xmlns:ahyp="http://schemas.microsoft.com/office/drawing/2018/hyperlinkcolor" val="tx"/>
                    </a:ext>
                  </a:extLst>
                </a:hlinkClick>
              </a:rPr>
              <a:t>luma</a:t>
            </a:r>
            <a:r>
              <a:rPr lang="en-US" dirty="0">
                <a:solidFill>
                  <a:srgbClr val="242021"/>
                </a:solidFill>
                <a:latin typeface="PalatinoLinotype-Roman"/>
              </a:rPr>
              <a:t> information, and is the only component used by black-and-white television receivers. I and Q represent the </a:t>
            </a:r>
            <a:r>
              <a:rPr lang="en-US" dirty="0">
                <a:solidFill>
                  <a:srgbClr val="242021"/>
                </a:solidFill>
                <a:latin typeface="PalatinoLinotype-Roman"/>
                <a:hlinkClick r:id="rId3" tooltip="Chrominance">
                  <a:extLst>
                    <a:ext uri="{A12FA001-AC4F-418D-AE19-62706E023703}">
                      <ahyp:hlinkClr xmlns:ahyp="http://schemas.microsoft.com/office/drawing/2018/hyperlinkcolor" val="tx"/>
                    </a:ext>
                  </a:extLst>
                </a:hlinkClick>
              </a:rPr>
              <a:t>chrominance</a:t>
            </a:r>
            <a:r>
              <a:rPr lang="en-US" dirty="0">
                <a:solidFill>
                  <a:srgbClr val="242021"/>
                </a:solidFill>
                <a:latin typeface="PalatinoLinotype-Roman"/>
              </a:rPr>
              <a:t> information.</a:t>
            </a:r>
          </a:p>
        </p:txBody>
      </p:sp>
      <p:pic>
        <p:nvPicPr>
          <p:cNvPr id="5" name="Picture 4">
            <a:extLst>
              <a:ext uri="{FF2B5EF4-FFF2-40B4-BE49-F238E27FC236}">
                <a16:creationId xmlns:a16="http://schemas.microsoft.com/office/drawing/2014/main" id="{2AC8FDE8-6926-48A7-B513-3B136FB2979E}"/>
              </a:ext>
            </a:extLst>
          </p:cNvPr>
          <p:cNvPicPr>
            <a:picLocks noChangeAspect="1"/>
          </p:cNvPicPr>
          <p:nvPr/>
        </p:nvPicPr>
        <p:blipFill>
          <a:blip r:embed="rId4"/>
          <a:stretch>
            <a:fillRect/>
          </a:stretch>
        </p:blipFill>
        <p:spPr>
          <a:xfrm>
            <a:off x="7560519" y="4022411"/>
            <a:ext cx="3257688" cy="2499048"/>
          </a:xfrm>
          <a:prstGeom prst="rect">
            <a:avLst/>
          </a:prstGeom>
        </p:spPr>
      </p:pic>
      <p:pic>
        <p:nvPicPr>
          <p:cNvPr id="7" name="Picture 6">
            <a:extLst>
              <a:ext uri="{FF2B5EF4-FFF2-40B4-BE49-F238E27FC236}">
                <a16:creationId xmlns:a16="http://schemas.microsoft.com/office/drawing/2014/main" id="{631238AE-3FCA-478E-892C-F46A7E3D8C37}"/>
              </a:ext>
            </a:extLst>
          </p:cNvPr>
          <p:cNvPicPr>
            <a:picLocks noChangeAspect="1"/>
          </p:cNvPicPr>
          <p:nvPr/>
        </p:nvPicPr>
        <p:blipFill>
          <a:blip r:embed="rId5"/>
          <a:stretch>
            <a:fillRect/>
          </a:stretch>
        </p:blipFill>
        <p:spPr>
          <a:xfrm>
            <a:off x="1823804" y="4201112"/>
            <a:ext cx="5046597" cy="2217709"/>
          </a:xfrm>
          <a:prstGeom prst="rect">
            <a:avLst/>
          </a:prstGeom>
        </p:spPr>
      </p:pic>
    </p:spTree>
    <p:extLst>
      <p:ext uri="{BB962C8B-B14F-4D97-AF65-F5344CB8AC3E}">
        <p14:creationId xmlns:p14="http://schemas.microsoft.com/office/powerpoint/2010/main" val="2510068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F4D3-F324-4033-B255-1D00A4953D23}"/>
              </a:ext>
            </a:extLst>
          </p:cNvPr>
          <p:cNvSpPr>
            <a:spLocks noGrp="1"/>
          </p:cNvSpPr>
          <p:nvPr>
            <p:ph type="title"/>
          </p:nvPr>
        </p:nvSpPr>
        <p:spPr/>
        <p:txBody>
          <a:bodyPr/>
          <a:lstStyle/>
          <a:p>
            <a:r>
              <a:rPr lang="en-US" dirty="0"/>
              <a:t>Noise</a:t>
            </a:r>
          </a:p>
        </p:txBody>
      </p:sp>
      <p:sp>
        <p:nvSpPr>
          <p:cNvPr id="3" name="Content Placeholder 2">
            <a:extLst>
              <a:ext uri="{FF2B5EF4-FFF2-40B4-BE49-F238E27FC236}">
                <a16:creationId xmlns:a16="http://schemas.microsoft.com/office/drawing/2014/main" id="{4B83816F-64F4-4FAC-B88C-EB01FF3F516E}"/>
              </a:ext>
            </a:extLst>
          </p:cNvPr>
          <p:cNvSpPr>
            <a:spLocks noGrp="1"/>
          </p:cNvSpPr>
          <p:nvPr>
            <p:ph idx="1"/>
          </p:nvPr>
        </p:nvSpPr>
        <p:spPr/>
        <p:txBody>
          <a:bodyPr>
            <a:normAutofit/>
          </a:bodyPr>
          <a:lstStyle/>
          <a:p>
            <a:r>
              <a:rPr lang="en-US" dirty="0">
                <a:solidFill>
                  <a:srgbClr val="242021"/>
                </a:solidFill>
                <a:latin typeface="PalatinoLinotype-Roman"/>
              </a:rPr>
              <a:t>We may define noise to be any degradation in the image signal, caused by external disturbance. </a:t>
            </a:r>
          </a:p>
          <a:p>
            <a:r>
              <a:rPr lang="en-US" dirty="0">
                <a:solidFill>
                  <a:srgbClr val="242021"/>
                </a:solidFill>
                <a:latin typeface="PalatinoLinotype-Roman"/>
              </a:rPr>
              <a:t>If an image is being sent electronically from one place to another, via satellite or wireless transmission, or through networked cable, we may expect errors to occur in the image signal. These errors will appear on the image output in different ways depending on the type of disturbance in the signal. </a:t>
            </a:r>
          </a:p>
          <a:p>
            <a:r>
              <a:rPr lang="en-US" dirty="0">
                <a:solidFill>
                  <a:srgbClr val="242021"/>
                </a:solidFill>
                <a:latin typeface="PalatinoLinotype-Roman"/>
              </a:rPr>
              <a:t>Cleaning an image corrupted by noise is thus an important area of image restoration </a:t>
            </a:r>
            <a:br>
              <a:rPr lang="en-US" dirty="0"/>
            </a:br>
            <a:br>
              <a:rPr lang="en-US" dirty="0"/>
            </a:br>
            <a:endParaRPr lang="en-US" dirty="0"/>
          </a:p>
        </p:txBody>
      </p:sp>
    </p:spTree>
    <p:extLst>
      <p:ext uri="{BB962C8B-B14F-4D97-AF65-F5344CB8AC3E}">
        <p14:creationId xmlns:p14="http://schemas.microsoft.com/office/powerpoint/2010/main" val="3912694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12-4E11-459B-A963-4F97A477A2BF}"/>
              </a:ext>
            </a:extLst>
          </p:cNvPr>
          <p:cNvSpPr>
            <a:spLocks noGrp="1"/>
          </p:cNvSpPr>
          <p:nvPr>
            <p:ph type="title"/>
          </p:nvPr>
        </p:nvSpPr>
        <p:spPr/>
        <p:txBody>
          <a:bodyPr/>
          <a:lstStyle/>
          <a:p>
            <a:r>
              <a:rPr lang="en-US" dirty="0"/>
              <a:t>Salt and pepper noise </a:t>
            </a:r>
            <a:br>
              <a:rPr lang="en-US" dirty="0"/>
            </a:br>
            <a:endParaRPr lang="en-US" dirty="0"/>
          </a:p>
        </p:txBody>
      </p:sp>
      <p:sp>
        <p:nvSpPr>
          <p:cNvPr id="3" name="Content Placeholder 2">
            <a:extLst>
              <a:ext uri="{FF2B5EF4-FFF2-40B4-BE49-F238E27FC236}">
                <a16:creationId xmlns:a16="http://schemas.microsoft.com/office/drawing/2014/main" id="{00B6F8A5-C5A3-4297-9FE4-780E5C659616}"/>
              </a:ext>
            </a:extLst>
          </p:cNvPr>
          <p:cNvSpPr>
            <a:spLocks noGrp="1"/>
          </p:cNvSpPr>
          <p:nvPr>
            <p:ph idx="1"/>
          </p:nvPr>
        </p:nvSpPr>
        <p:spPr>
          <a:xfrm>
            <a:off x="909702" y="2161592"/>
            <a:ext cx="4399417" cy="3777622"/>
          </a:xfrm>
        </p:spPr>
        <p:txBody>
          <a:bodyPr/>
          <a:lstStyle/>
          <a:p>
            <a:r>
              <a:rPr lang="en-US" dirty="0">
                <a:solidFill>
                  <a:srgbClr val="242021"/>
                </a:solidFill>
                <a:latin typeface="PalatinoLinotype-Roman"/>
              </a:rPr>
              <a:t>Also called impulse noise, shot noise, or binary noise. </a:t>
            </a:r>
          </a:p>
          <a:p>
            <a:r>
              <a:rPr lang="en-US" dirty="0">
                <a:solidFill>
                  <a:srgbClr val="242021"/>
                </a:solidFill>
                <a:latin typeface="PalatinoLinotype-Roman"/>
              </a:rPr>
              <a:t>This degradation can be caused by sharp, sudden disturbances in the image signal; its appearance is randomly scattered white or black (or both) pixels over the image. </a:t>
            </a:r>
            <a:br>
              <a:rPr lang="en-US" dirty="0"/>
            </a:br>
            <a:endParaRPr lang="en-US" dirty="0"/>
          </a:p>
        </p:txBody>
      </p:sp>
      <p:pic>
        <p:nvPicPr>
          <p:cNvPr id="5" name="Picture 4">
            <a:extLst>
              <a:ext uri="{FF2B5EF4-FFF2-40B4-BE49-F238E27FC236}">
                <a16:creationId xmlns:a16="http://schemas.microsoft.com/office/drawing/2014/main" id="{EAEBEEC1-32D6-4D3F-8D8E-58FCB94A76FB}"/>
              </a:ext>
            </a:extLst>
          </p:cNvPr>
          <p:cNvPicPr>
            <a:picLocks noChangeAspect="1"/>
          </p:cNvPicPr>
          <p:nvPr/>
        </p:nvPicPr>
        <p:blipFill>
          <a:blip r:embed="rId2"/>
          <a:stretch>
            <a:fillRect/>
          </a:stretch>
        </p:blipFill>
        <p:spPr>
          <a:xfrm>
            <a:off x="5425168" y="1804987"/>
            <a:ext cx="6305550" cy="3248025"/>
          </a:xfrm>
          <a:prstGeom prst="rect">
            <a:avLst/>
          </a:prstGeom>
        </p:spPr>
      </p:pic>
    </p:spTree>
    <p:extLst>
      <p:ext uri="{BB962C8B-B14F-4D97-AF65-F5344CB8AC3E}">
        <p14:creationId xmlns:p14="http://schemas.microsoft.com/office/powerpoint/2010/main" val="6842243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EE86-6055-4081-B074-8139F312A0B9}"/>
              </a:ext>
            </a:extLst>
          </p:cNvPr>
          <p:cNvSpPr>
            <a:spLocks noGrp="1"/>
          </p:cNvSpPr>
          <p:nvPr>
            <p:ph type="title"/>
          </p:nvPr>
        </p:nvSpPr>
        <p:spPr/>
        <p:txBody>
          <a:bodyPr/>
          <a:lstStyle/>
          <a:p>
            <a:r>
              <a:rPr lang="en-US" dirty="0"/>
              <a:t>Gaussian noise </a:t>
            </a:r>
            <a:br>
              <a:rPr lang="en-US" dirty="0"/>
            </a:br>
            <a:endParaRPr lang="en-US" dirty="0"/>
          </a:p>
        </p:txBody>
      </p:sp>
      <p:sp>
        <p:nvSpPr>
          <p:cNvPr id="3" name="Content Placeholder 2">
            <a:extLst>
              <a:ext uri="{FF2B5EF4-FFF2-40B4-BE49-F238E27FC236}">
                <a16:creationId xmlns:a16="http://schemas.microsoft.com/office/drawing/2014/main" id="{DFF0C709-D771-41F8-B248-0638BEAE250C}"/>
              </a:ext>
            </a:extLst>
          </p:cNvPr>
          <p:cNvSpPr>
            <a:spLocks noGrp="1"/>
          </p:cNvSpPr>
          <p:nvPr>
            <p:ph idx="1"/>
          </p:nvPr>
        </p:nvSpPr>
        <p:spPr>
          <a:xfrm>
            <a:off x="760412" y="2058955"/>
            <a:ext cx="6302861" cy="3777622"/>
          </a:xfrm>
        </p:spPr>
        <p:txBody>
          <a:bodyPr>
            <a:normAutofit fontScale="85000" lnSpcReduction="20000"/>
          </a:bodyPr>
          <a:lstStyle/>
          <a:p>
            <a:r>
              <a:rPr lang="en-US" sz="2100" dirty="0">
                <a:solidFill>
                  <a:srgbClr val="242021"/>
                </a:solidFill>
                <a:latin typeface="PalatinoLinotype-Roman"/>
              </a:rPr>
              <a:t>Gaussian noise is an idealized form of white noise, which is caused by random fluctuations in the</a:t>
            </a:r>
            <a:br>
              <a:rPr lang="en-US" sz="2100" dirty="0">
                <a:solidFill>
                  <a:srgbClr val="242021"/>
                </a:solidFill>
                <a:latin typeface="PalatinoLinotype-Roman"/>
              </a:rPr>
            </a:br>
            <a:r>
              <a:rPr lang="en-US" sz="2100" dirty="0">
                <a:solidFill>
                  <a:srgbClr val="242021"/>
                </a:solidFill>
                <a:latin typeface="PalatinoLinotype-Roman"/>
              </a:rPr>
              <a:t>signal. </a:t>
            </a:r>
          </a:p>
          <a:p>
            <a:r>
              <a:rPr lang="en-US" sz="2100" dirty="0">
                <a:solidFill>
                  <a:srgbClr val="242021"/>
                </a:solidFill>
                <a:latin typeface="PalatinoLinotype-Roman"/>
              </a:rPr>
              <a:t>We can observe white noise by watching a television which is slightly mistuned to a particular</a:t>
            </a:r>
            <a:br>
              <a:rPr lang="en-US" sz="2100" dirty="0">
                <a:solidFill>
                  <a:srgbClr val="242021"/>
                </a:solidFill>
                <a:latin typeface="PalatinoLinotype-Roman"/>
              </a:rPr>
            </a:br>
            <a:r>
              <a:rPr lang="en-US" sz="2100" dirty="0">
                <a:solidFill>
                  <a:srgbClr val="242021"/>
                </a:solidFill>
                <a:latin typeface="PalatinoLinotype-Roman"/>
              </a:rPr>
              <a:t>channel. Gaussian noise is white noise which is normally distributed. </a:t>
            </a:r>
          </a:p>
          <a:p>
            <a:r>
              <a:rPr lang="en-US" sz="2100" dirty="0">
                <a:solidFill>
                  <a:srgbClr val="242021"/>
                </a:solidFill>
                <a:latin typeface="PalatinoLinotype-Roman"/>
              </a:rPr>
              <a:t>If the image is represented as ‘I’ and the Gaussian noise, ‘N’  by then we can model a noisy image by simply adding the two:</a:t>
            </a:r>
          </a:p>
          <a:p>
            <a:pPr marL="0" indent="0">
              <a:buNone/>
            </a:pPr>
            <a:r>
              <a:rPr lang="en-US" sz="2100" dirty="0">
                <a:solidFill>
                  <a:srgbClr val="242021"/>
                </a:solidFill>
                <a:latin typeface="PalatinoLinotype-Roman"/>
              </a:rPr>
              <a:t>		noisy image = I + N</a:t>
            </a:r>
            <a:br>
              <a:rPr lang="en-US" sz="2100" dirty="0">
                <a:solidFill>
                  <a:srgbClr val="242021"/>
                </a:solidFill>
                <a:latin typeface="PalatinoLinotype-Roman"/>
              </a:rPr>
            </a:br>
            <a:r>
              <a:rPr lang="en-US" sz="2100" dirty="0">
                <a:solidFill>
                  <a:srgbClr val="242021"/>
                </a:solidFill>
                <a:latin typeface="PalatinoLinotype-Roman"/>
              </a:rPr>
              <a:t> </a:t>
            </a:r>
            <a:br>
              <a:rPr lang="en-US" sz="2100" dirty="0">
                <a:solidFill>
                  <a:srgbClr val="242021"/>
                </a:solidFill>
                <a:latin typeface="PalatinoLinotype-Roman"/>
              </a:rPr>
            </a:br>
            <a:br>
              <a:rPr lang="en-US" dirty="0"/>
            </a:br>
            <a:endParaRPr lang="en-US" dirty="0"/>
          </a:p>
        </p:txBody>
      </p:sp>
      <p:pic>
        <p:nvPicPr>
          <p:cNvPr id="5" name="Picture 4">
            <a:extLst>
              <a:ext uri="{FF2B5EF4-FFF2-40B4-BE49-F238E27FC236}">
                <a16:creationId xmlns:a16="http://schemas.microsoft.com/office/drawing/2014/main" id="{6D4E5297-9F2E-4D99-80D6-48A79278CA5D}"/>
              </a:ext>
            </a:extLst>
          </p:cNvPr>
          <p:cNvPicPr>
            <a:picLocks noChangeAspect="1"/>
          </p:cNvPicPr>
          <p:nvPr/>
        </p:nvPicPr>
        <p:blipFill>
          <a:blip r:embed="rId2"/>
          <a:stretch>
            <a:fillRect/>
          </a:stretch>
        </p:blipFill>
        <p:spPr>
          <a:xfrm>
            <a:off x="7670735" y="1905000"/>
            <a:ext cx="2952750" cy="2933700"/>
          </a:xfrm>
          <a:prstGeom prst="rect">
            <a:avLst/>
          </a:prstGeom>
        </p:spPr>
      </p:pic>
    </p:spTree>
    <p:extLst>
      <p:ext uri="{BB962C8B-B14F-4D97-AF65-F5344CB8AC3E}">
        <p14:creationId xmlns:p14="http://schemas.microsoft.com/office/powerpoint/2010/main" val="24187798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A32D-8BF5-4C43-B68C-10AC335F6379}"/>
              </a:ext>
            </a:extLst>
          </p:cNvPr>
          <p:cNvSpPr>
            <a:spLocks noGrp="1"/>
          </p:cNvSpPr>
          <p:nvPr>
            <p:ph type="title"/>
          </p:nvPr>
        </p:nvSpPr>
        <p:spPr/>
        <p:txBody>
          <a:bodyPr/>
          <a:lstStyle/>
          <a:p>
            <a:r>
              <a:rPr lang="en-US" dirty="0"/>
              <a:t>Speckle noise </a:t>
            </a:r>
            <a:br>
              <a:rPr lang="en-US" dirty="0"/>
            </a:br>
            <a:endParaRPr lang="en-US" dirty="0"/>
          </a:p>
        </p:txBody>
      </p:sp>
      <p:sp>
        <p:nvSpPr>
          <p:cNvPr id="3" name="Content Placeholder 2">
            <a:extLst>
              <a:ext uri="{FF2B5EF4-FFF2-40B4-BE49-F238E27FC236}">
                <a16:creationId xmlns:a16="http://schemas.microsoft.com/office/drawing/2014/main" id="{BE006B1A-91EB-4A43-ACA2-BFD9E688AD4F}"/>
              </a:ext>
            </a:extLst>
          </p:cNvPr>
          <p:cNvSpPr>
            <a:spLocks noGrp="1"/>
          </p:cNvSpPr>
          <p:nvPr>
            <p:ph idx="1"/>
          </p:nvPr>
        </p:nvSpPr>
        <p:spPr>
          <a:xfrm>
            <a:off x="1805441" y="1685731"/>
            <a:ext cx="8915400" cy="3777622"/>
          </a:xfrm>
        </p:spPr>
        <p:txBody>
          <a:bodyPr/>
          <a:lstStyle/>
          <a:p>
            <a:r>
              <a:rPr lang="en-US" dirty="0">
                <a:solidFill>
                  <a:srgbClr val="242021"/>
                </a:solidFill>
                <a:latin typeface="PalatinoLinotype-Roman"/>
              </a:rPr>
              <a:t>Whereas Gaussian noise can be modelled by random values added to an image; speckle noise (or more simply just speckle) can be modelled by random values multiplied by pixel values, hence it is also called multiplicative noise. </a:t>
            </a:r>
          </a:p>
          <a:p>
            <a:pPr marL="0" indent="0">
              <a:buNone/>
            </a:pPr>
            <a:br>
              <a:rPr lang="en-US" dirty="0"/>
            </a:br>
            <a:r>
              <a:rPr lang="en-US" dirty="0"/>
              <a:t>				</a:t>
            </a:r>
            <a:r>
              <a:rPr lang="en-US" sz="1800" dirty="0">
                <a:solidFill>
                  <a:srgbClr val="242021"/>
                </a:solidFill>
                <a:latin typeface="PalatinoLinotype-Roman"/>
              </a:rPr>
              <a:t>noisy image = I (1+ N)</a:t>
            </a:r>
            <a:br>
              <a:rPr lang="en-US" sz="1800" dirty="0">
                <a:solidFill>
                  <a:srgbClr val="242021"/>
                </a:solidFill>
                <a:latin typeface="PalatinoLinotype-Roman"/>
              </a:rPr>
            </a:br>
            <a:endParaRPr lang="en-US" dirty="0"/>
          </a:p>
        </p:txBody>
      </p:sp>
      <p:pic>
        <p:nvPicPr>
          <p:cNvPr id="5" name="Picture 4">
            <a:extLst>
              <a:ext uri="{FF2B5EF4-FFF2-40B4-BE49-F238E27FC236}">
                <a16:creationId xmlns:a16="http://schemas.microsoft.com/office/drawing/2014/main" id="{08E8B6CF-58D0-40F6-945A-23B56599ADD4}"/>
              </a:ext>
            </a:extLst>
          </p:cNvPr>
          <p:cNvPicPr>
            <a:picLocks noChangeAspect="1"/>
          </p:cNvPicPr>
          <p:nvPr/>
        </p:nvPicPr>
        <p:blipFill>
          <a:blip r:embed="rId2"/>
          <a:stretch>
            <a:fillRect/>
          </a:stretch>
        </p:blipFill>
        <p:spPr>
          <a:xfrm>
            <a:off x="4443899" y="3429000"/>
            <a:ext cx="2800350" cy="2886075"/>
          </a:xfrm>
          <a:prstGeom prst="rect">
            <a:avLst/>
          </a:prstGeom>
        </p:spPr>
      </p:pic>
    </p:spTree>
    <p:extLst>
      <p:ext uri="{BB962C8B-B14F-4D97-AF65-F5344CB8AC3E}">
        <p14:creationId xmlns:p14="http://schemas.microsoft.com/office/powerpoint/2010/main" val="218150639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3176</TotalTime>
  <Words>2599</Words>
  <Application>Microsoft Office PowerPoint</Application>
  <PresentationFormat>Widescreen</PresentationFormat>
  <Paragraphs>452</Paragraphs>
  <Slides>101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2" baseType="lpstr">
      <vt:lpstr>Arial</vt:lpstr>
      <vt:lpstr>Calibri</vt:lpstr>
      <vt:lpstr>Century Gothic</vt:lpstr>
      <vt:lpstr>inherit</vt:lpstr>
      <vt:lpstr>PalatinoLinotype-Roman</vt:lpstr>
      <vt:lpstr>Tahoma</vt:lpstr>
      <vt:lpstr>Times New Roman</vt:lpstr>
      <vt:lpstr>Wingdings</vt:lpstr>
      <vt:lpstr>Wingdings 3</vt:lpstr>
      <vt:lpstr>Wisp</vt:lpstr>
      <vt:lpstr>Equation</vt:lpstr>
      <vt:lpstr>Intensity Transformation and Spatial Filtering</vt:lpstr>
      <vt:lpstr>PowerPoint Presentation</vt:lpstr>
      <vt:lpstr>Spatial Domain Process</vt:lpstr>
      <vt:lpstr>Spatial Domain Process</vt:lpstr>
      <vt:lpstr>Spatial Domain Process</vt:lpstr>
      <vt:lpstr>Arithmetic operations and clipping </vt:lpstr>
      <vt:lpstr>PowerPoint Presentation</vt:lpstr>
      <vt:lpstr>Some Basic Intensity Transformation Functions</vt:lpstr>
      <vt:lpstr>Image Negatives</vt:lpstr>
      <vt:lpstr>Example: Image Negatives</vt:lpstr>
      <vt:lpstr>Log Transformations</vt:lpstr>
      <vt:lpstr>Example: Log Transformations</vt:lpstr>
      <vt:lpstr>Power-Law (Gamma) Transformations</vt:lpstr>
      <vt:lpstr>Example: Gamma Transformations</vt:lpstr>
      <vt:lpstr>Example: Gamma Transformations</vt:lpstr>
      <vt:lpstr>Example: Gamma Transformations</vt:lpstr>
      <vt:lpstr>Example: Gamma Transformations</vt:lpstr>
      <vt:lpstr>Piecewise-Linear Transformations</vt:lpstr>
      <vt:lpstr>PowerPoint Presentation</vt:lpstr>
      <vt:lpstr>PowerPoint Presentation</vt:lpstr>
      <vt:lpstr>Bit-plane Slicing</vt:lpstr>
      <vt:lpstr>Bit-plane Slicing</vt:lpstr>
      <vt:lpstr>Bit-plane Slicing</vt:lpstr>
      <vt:lpstr>Merging two images</vt:lpstr>
      <vt:lpstr>Assignment#1 Discussion</vt:lpstr>
      <vt:lpstr>PowerPoint Presentation</vt:lpstr>
      <vt:lpstr>Histogram Equalization</vt:lpstr>
      <vt:lpstr>PowerPoint Presentation</vt:lpstr>
      <vt:lpstr>Histogram Equalization</vt:lpstr>
      <vt:lpstr>Example: Histogram Equalization</vt:lpstr>
      <vt:lpstr>Example: Histogram Equalization</vt:lpstr>
      <vt:lpstr>Example: Histogram Equalization</vt:lpstr>
      <vt:lpstr>PowerPoint Presentation</vt:lpstr>
      <vt:lpstr>Histogram Matching: Discrete Cases</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Local Histogram Processing</vt:lpstr>
      <vt:lpstr>Local Histogram Processing: Example</vt:lpstr>
      <vt:lpstr>Spatial Filtering</vt:lpstr>
      <vt:lpstr>Spatial Filtering</vt:lpstr>
      <vt:lpstr>PowerPoint Presentation</vt:lpstr>
      <vt:lpstr>Spatial Correlation</vt:lpstr>
      <vt:lpstr>Spatial Convolution</vt:lpstr>
      <vt:lpstr>PowerPoint Presentation</vt:lpstr>
      <vt:lpstr>Smoothing Spatial Filters</vt:lpstr>
      <vt:lpstr>Spatial Smoothing Linear Filters</vt:lpstr>
      <vt:lpstr>Two Smoothing Averaging Filter Masks</vt:lpstr>
      <vt:lpstr>PowerPoint Presentation</vt:lpstr>
      <vt:lpstr>Example: Gross Representation of Objects</vt:lpstr>
      <vt:lpstr>Order-statistic (Nonlinear) Filters</vt:lpstr>
      <vt:lpstr>Example: Use of Median Filtering for Noise Reduction</vt:lpstr>
      <vt:lpstr>Sharpening Spatial Filters</vt:lpstr>
      <vt:lpstr>Sharpening Spatial Filters: Foundation</vt:lpstr>
      <vt:lpstr>PowerPoint Presentation</vt:lpstr>
      <vt:lpstr>PowerPoint Presentation</vt:lpstr>
      <vt:lpstr>Sharpening Spatial Filters: Laplace Operator</vt:lpstr>
      <vt:lpstr>Sharpening Spatial Filters: Laplace Operator</vt:lpstr>
      <vt:lpstr>Sharpening Spatial Filters: Laplace Operator</vt:lpstr>
      <vt:lpstr>PowerPoint Presentation</vt:lpstr>
      <vt:lpstr>Unsharp Masking and Highboost Filtering</vt:lpstr>
      <vt:lpstr>Unsharp Masking and Highboost Filtering</vt:lpstr>
      <vt:lpstr>Unsharp Masking: Demo</vt:lpstr>
      <vt:lpstr>Unsharp Masking and Highboost Filtering: Example</vt:lpstr>
      <vt:lpstr>Image Sharpening based on First-Order Derivatives</vt:lpstr>
      <vt:lpstr>Image Sharpening based on First-Order Derivatives</vt:lpstr>
      <vt:lpstr>Image Sharpening based on First-Order Derivatives</vt:lpstr>
      <vt:lpstr>Image Sharpening based on First-Order Derivatives</vt:lpstr>
      <vt:lpstr>Example</vt:lpstr>
      <vt:lpstr>Example:  Combining Spatial Enhancement Methods  Goal:   Enhance the image by sharpening it and by bringing out more of the skeletal detail</vt:lpstr>
      <vt:lpstr>PowerPoint Presentation</vt:lpstr>
      <vt:lpstr>PowerPoint Presentation</vt:lpstr>
      <vt:lpstr>Gaussian Smoothing/Blur </vt:lpstr>
      <vt:lpstr>Set and Logical Operations</vt:lpstr>
      <vt:lpstr>Set and Logical Operations</vt:lpstr>
      <vt:lpstr>Set and Logical Operations</vt:lpstr>
      <vt:lpstr>Set and Logical Operations</vt:lpstr>
      <vt:lpstr>Set and Logical Operations</vt:lpstr>
      <vt:lpstr>Geometric Spatial Transformations</vt:lpstr>
      <vt:lpstr>PowerPoint Presentation</vt:lpstr>
      <vt:lpstr>Intensity Assignment </vt:lpstr>
      <vt:lpstr>Example: Image Rotation and Intensity Interpolation</vt:lpstr>
      <vt:lpstr>Image Registration</vt:lpstr>
      <vt:lpstr>PowerPoint Presentation</vt:lpstr>
      <vt:lpstr>Image Registration</vt:lpstr>
      <vt:lpstr>Image Registration</vt:lpstr>
      <vt:lpstr>Color space: RGB</vt:lpstr>
      <vt:lpstr>HSI Color space</vt:lpstr>
      <vt:lpstr>YIQ Color space</vt:lpstr>
      <vt:lpstr>Noise</vt:lpstr>
      <vt:lpstr>Salt and pepper noise  </vt:lpstr>
      <vt:lpstr>Gaussian noise  </vt:lpstr>
      <vt:lpstr>Speckle noise  </vt:lpstr>
      <vt:lpstr>Periodic noise  </vt:lpstr>
      <vt:lpstr>Noise cleaning/removal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Intensity Transformation and Spatial Filtering</dc:title>
  <dc:creator>Shafin Rahman</dc:creator>
  <cp:lastModifiedBy>Shafin Rahman</cp:lastModifiedBy>
  <cp:revision>87</cp:revision>
  <cp:lastPrinted>2023-08-10T23:26:02Z</cp:lastPrinted>
  <dcterms:created xsi:type="dcterms:W3CDTF">2020-06-24T14:03:02Z</dcterms:created>
  <dcterms:modified xsi:type="dcterms:W3CDTF">2023-08-11T03:06:28Z</dcterms:modified>
</cp:coreProperties>
</file>